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261" r:id="rId6"/>
    <p:sldId id="264" r:id="rId7"/>
    <p:sldId id="266" r:id="rId8"/>
    <p:sldId id="265" r:id="rId9"/>
    <p:sldId id="267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494" autoAdjust="0"/>
  </p:normalViewPr>
  <p:slideViewPr>
    <p:cSldViewPr snapToGrid="0">
      <p:cViewPr>
        <p:scale>
          <a:sx n="150" d="100"/>
          <a:sy n="150" d="100"/>
        </p:scale>
        <p:origin x="-984" y="-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9EDAF-A181-4A14-A700-D1ED4D9C5D43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5B05-8CCE-4940-BB46-123B8D6E7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you</a:t>
            </a:r>
            <a:r>
              <a:rPr lang="en-US" baseline="0" dirty="0" smtClean="0"/>
              <a:t> might ask me, what kind of information is available about industry sectors on Qualityinfo.org? Let’s take a look and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8B6B5-3CBD-4A8D-B7CF-1D78BE5FA7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1" t="-2" r="-2700" b="31629"/>
          <a:stretch/>
        </p:blipFill>
        <p:spPr>
          <a:xfrm>
            <a:off x="0" y="3288996"/>
            <a:ext cx="2425160" cy="3111804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397000"/>
            <a:ext cx="2887472" cy="98999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819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3937002"/>
            <a:ext cx="7924800" cy="9355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7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0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034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4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8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6600"/>
            <a:ext cx="5386917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06600"/>
            <a:ext cx="5389033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0" y="1803400"/>
            <a:ext cx="0" cy="3759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6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79401"/>
            <a:ext cx="3149600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0" y="482602"/>
            <a:ext cx="8229600" cy="585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1" y="1441454"/>
            <a:ext cx="31496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56000" y="58420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9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FCA8-D1F9-420E-B2BE-BB21170D0D67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Coordinating information as a business service representative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21600" y="6400800"/>
            <a:ext cx="4470400" cy="482600"/>
          </a:xfrm>
          <a:prstGeom prst="rect">
            <a:avLst/>
          </a:prstGeom>
          <a:solidFill>
            <a:srgbClr val="007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4470400" cy="482600"/>
          </a:xfrm>
          <a:prstGeom prst="rect">
            <a:avLst/>
          </a:prstGeom>
          <a:solidFill>
            <a:srgbClr val="009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2438400" y="6400800"/>
            <a:ext cx="7315200" cy="482600"/>
          </a:xfrm>
          <a:prstGeom prst="rect">
            <a:avLst/>
          </a:prstGeom>
          <a:solidFill>
            <a:srgbClr val="9A8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1600" y="6416676"/>
            <a:ext cx="6908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Support Business &amp; Promote Employment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0" y="6416676"/>
            <a:ext cx="132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63367C75-72A5-4526-8D00-8554BFB728E3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12972"/>
            <a:ext cx="1727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4FDFDD-1123-4197-8E93-5FC64A2527AA}" type="datetimeFigureOut">
              <a:rPr lang="en-US" smtClean="0"/>
              <a:pPr/>
              <a:t>2/1/2022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470515"/>
            <a:ext cx="337227" cy="253550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38100" dist="12700" dir="4800000" algn="ctr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6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05000"/>
            <a:ext cx="8229600" cy="2260600"/>
          </a:xfrm>
        </p:spPr>
        <p:txBody>
          <a:bodyPr/>
          <a:lstStyle/>
          <a:p>
            <a:r>
              <a:rPr lang="en-US" dirty="0"/>
              <a:t>Data Availability &amp; Resources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496" y="6433623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Qualityinfo.org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4" y="356316"/>
            <a:ext cx="10199831" cy="59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9" y="352696"/>
            <a:ext cx="9930986" cy="601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496" y="6433623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Qualityinfo.org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009"/>
          <a:stretch/>
        </p:blipFill>
        <p:spPr>
          <a:xfrm>
            <a:off x="3014369" y="353568"/>
            <a:ext cx="5278629" cy="60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496" y="6433623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me for Geocoded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4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3" y="342391"/>
            <a:ext cx="9259824" cy="6026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76" y="6417521"/>
            <a:ext cx="729144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1" y="341145"/>
            <a:ext cx="10614659" cy="6049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40140" y="1394460"/>
            <a:ext cx="51816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5822" y="6451868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Workforce Analyst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4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" b="1988"/>
          <a:stretch/>
        </p:blipFill>
        <p:spPr>
          <a:xfrm>
            <a:off x="1258405" y="350519"/>
            <a:ext cx="9180995" cy="602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76" y="6417521"/>
            <a:ext cx="729144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8" y="499655"/>
            <a:ext cx="11924211" cy="5509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5822" y="6451868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Projections Excel </a:t>
            </a:r>
            <a:r>
              <a:rPr lang="en-US" dirty="0"/>
              <a:t>F</a:t>
            </a:r>
            <a:r>
              <a:rPr lang="en-US" dirty="0" smtClean="0"/>
              <a:t>rom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1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" y="365760"/>
            <a:ext cx="11971020" cy="5974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822" y="6451868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Workforce Analyst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822" y="6451868"/>
            <a:ext cx="72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https://onthemap.ces.census.gov/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41"/>
            <a:ext cx="12192000" cy="5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04857"/>
      </p:ext>
    </p:extLst>
  </p:cSld>
  <p:clrMapOvr>
    <a:masterClrMapping/>
  </p:clrMapOvr>
</p:sld>
</file>

<file path=ppt/theme/theme1.xml><?xml version="1.0" encoding="utf-8"?>
<a:theme xmlns:a="http://schemas.openxmlformats.org/drawingml/2006/main" name="OED_tmplt_full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3C1143F1A094BBBBF2BE9BF59AA0D" ma:contentTypeVersion="1" ma:contentTypeDescription="Create a new document." ma:contentTypeScope="" ma:versionID="a5ec9968680f9fc8b51c684c25f3ce75">
  <xsd:schema xmlns:xsd="http://www.w3.org/2001/XMLSchema" xmlns:xs="http://www.w3.org/2001/XMLSchema" xmlns:p="http://schemas.microsoft.com/office/2006/metadata/properties" xmlns:ns1="http://schemas.microsoft.com/sharepoint/v3" xmlns:ns2="99bf8764-ae15-472e-8cd7-ff3bb072a3a1" targetNamespace="http://schemas.microsoft.com/office/2006/metadata/properties" ma:root="true" ma:fieldsID="ee7991e60de5e3e674bb16dc59b1f1ca" ns1:_="" ns2:_="">
    <xsd:import namespace="http://schemas.microsoft.com/sharepoint/v3"/>
    <xsd:import namespace="99bf8764-ae15-472e-8cd7-ff3bb072a3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f8764-ae15-472e-8cd7-ff3bb072a3a1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99bf8764-ae15-472e-8cd7-ff3bb072a3a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9F56E4-8867-4B8C-A0C0-A2FF330EB557}"/>
</file>

<file path=customXml/itemProps2.xml><?xml version="1.0" encoding="utf-8"?>
<ds:datastoreItem xmlns:ds="http://schemas.openxmlformats.org/officeDocument/2006/customXml" ds:itemID="{B8013A0D-2EC7-4FF2-A0D5-F0089CDD209A}"/>
</file>

<file path=customXml/itemProps3.xml><?xml version="1.0" encoding="utf-8"?>
<ds:datastoreItem xmlns:ds="http://schemas.openxmlformats.org/officeDocument/2006/customXml" ds:itemID="{D6A9E056-776A-419A-82A6-420ED8A55159}"/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54</Words>
  <Application>Microsoft Office PowerPoint</Application>
  <PresentationFormat>Widescreen</PresentationFormat>
  <Paragraphs>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OED_tmplt_fullscreen</vt:lpstr>
      <vt:lpstr>Data Availability &amp;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Examples</vt:lpstr>
      <vt:lpstr>Thank you</vt:lpstr>
    </vt:vector>
  </TitlesOfParts>
  <Company>Oregon Employment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 Nicole S * OED</dc:creator>
  <cp:lastModifiedBy>RAMOS Nicole S * OED</cp:lastModifiedBy>
  <cp:revision>22</cp:revision>
  <dcterms:created xsi:type="dcterms:W3CDTF">2022-02-01T15:59:56Z</dcterms:created>
  <dcterms:modified xsi:type="dcterms:W3CDTF">2022-02-02T10:23:19Z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0x010100A6D3C1143F1A094BBBBF2BE9BF59AA0D</vt:lpwstr>
  </property>
</Properties>
</file>