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64" r:id="rId4"/>
    <p:sldId id="275" r:id="rId5"/>
    <p:sldId id="273" r:id="rId6"/>
    <p:sldId id="274" r:id="rId7"/>
    <p:sldId id="281" r:id="rId8"/>
    <p:sldId id="278" r:id="rId9"/>
    <p:sldId id="282" r:id="rId10"/>
    <p:sldId id="277" r:id="rId11"/>
    <p:sldId id="276" r:id="rId12"/>
    <p:sldId id="283" r:id="rId13"/>
    <p:sldId id="284" r:id="rId14"/>
    <p:sldId id="286" r:id="rId15"/>
    <p:sldId id="285" r:id="rId16"/>
    <p:sldId id="280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2" autoAdjust="0"/>
    <p:restoredTop sz="94660"/>
  </p:normalViewPr>
  <p:slideViewPr>
    <p:cSldViewPr snapToGrid="0">
      <p:cViewPr varScale="1">
        <p:scale>
          <a:sx n="91" d="100"/>
          <a:sy n="91" d="100"/>
        </p:scale>
        <p:origin x="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57918-85DA-EDBB-F24D-3E4A4C0D4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9D3675-DE38-1915-8882-30E7348CCD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F74EF4-172F-5496-D7C7-3E92B035C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D17E44-CDC8-713E-73E9-C332E33D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BED6-FC0A-3E05-BB8B-2DBA6E945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9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0E67D-5BCD-C92F-8480-89D642375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C41E64-0869-754A-B2D9-42C99EEADC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A0F6-1FE2-711D-8B20-BDA8DDF98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DE278-24AB-67B8-13E8-16E114C27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6C41F-2D9A-89AD-37DC-412E1AE51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7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A70418-C2C0-7545-091C-8B0F1ECBAC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BBDAF-19B5-2004-97A7-BF28FD01B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CE30F-3023-33CE-4A87-6999FDFE5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5D4164-9424-67EA-B63A-BD38DACC9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6FEF3-E3C3-03F8-92C7-AD2DE6A09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8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5985F-BA51-C1CC-5746-5261A962B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46A1F-90B6-120D-C239-CAADDC08B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52D8A-F352-D7C0-A375-6905A4D2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BF6B4-72BE-7257-57FE-369559B0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0531DC-0DD8-9B66-0963-4A435BB45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045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AC6BF-BD36-6319-6F65-E60504F92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5D33C-8242-EAEE-8A80-8944BCED2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58A69-65EF-5000-7007-1B402C42A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847DE-A136-17EE-0E84-E6DA4A2AC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32FBC-23FC-71B2-8F7D-C999B5ED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58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9B47-5E06-D812-A933-FB81FC4A6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D1FBB-FEB1-B49D-822F-6F8CC2BAC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CF1A55-3061-09CE-498A-BAE3D6210F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01FB70-8177-76C5-3A4B-F8229C417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DEAFFA-0CF7-9BF8-B9E6-6F70FC118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C606A1-17E6-B8D4-4E83-E33B31F8B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50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83CA-BFDA-54D9-2E5A-E3DC4619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7DF5D5-C59A-E48B-FFA2-6C1FF4C0C9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A081F-B664-D38D-6A87-315A7A89E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260B40-AC98-967A-BEA9-0056E25C08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2E2D75-5C83-86E2-0F35-AD9DFE533E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3B04EC-E10F-AFD8-0C94-45951225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FAD0B-C55D-FE30-8E94-6FBEBB6E4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75C41E-F0C4-ABE8-B452-3030230C9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54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65F7F-707D-4B16-6623-FEC088A5A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507CC6-F21B-D228-EEEA-1728DAC2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08542-5730-7406-9BD4-5A2F7CA4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1915C-EECB-3CB9-5E6A-AFF6ABBB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33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4CE49E-E0C6-0EBF-CC36-CBF29B4C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BDC35F-765C-A874-7DA8-55D69F038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BE527-1D3D-FC9C-1545-FFD13DBE5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7D8AC-785B-282D-D574-1B37A0338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90C29-6E9A-6377-43A2-E865037D1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ADF35-223D-2395-B40A-5132F2D020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417B60-75BF-F57D-AF9E-500C8E74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B8399A-54A4-A87E-3D22-549571BE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27DEAE-6351-C982-B8B6-2BC305F2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0A576-058C-21B2-88B9-83B54EF9F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8085B6-14D6-9CC6-E06E-7BF2AF22C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B8594-C29C-82D4-02E1-6D4464E18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55470-1B7C-704B-ACBF-B76D4AE23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380214-0D6A-0CDD-3EEF-80643B269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51E26F-AD9B-F2A7-95D5-AE5CFC12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31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146ADE-6FC4-BCE6-757A-F0AF92133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B1C83-7786-297F-9743-1F3D63647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74E70-7386-FA54-DB77-07C255C88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51F41-1629-4341-9B4F-6AB80C20D5DC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28035E-C78F-159D-7CA2-5BC4D6644E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2D5DE-43D5-99C4-84AE-B968AF24FD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98A5A-3B5D-4839-BA3F-DAB47335DB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38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E85337-4E9A-A79A-0909-0E881781623D}"/>
              </a:ext>
            </a:extLst>
          </p:cNvPr>
          <p:cNvSpPr txBox="1"/>
          <p:nvPr/>
        </p:nvSpPr>
        <p:spPr>
          <a:xfrm>
            <a:off x="-409482" y="2351782"/>
            <a:ext cx="121624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Curry County 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 Seal Program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F7F02-A5A1-B884-90E7-F996CDA774B6}"/>
              </a:ext>
            </a:extLst>
          </p:cNvPr>
          <p:cNvSpPr txBox="1"/>
          <p:nvPr/>
        </p:nvSpPr>
        <p:spPr>
          <a:xfrm>
            <a:off x="2254928" y="982747"/>
            <a:ext cx="73484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Chip Seal Workshop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B7F1BF0-45E4-6CDC-7F54-DB6B232CA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0" y="5308847"/>
            <a:ext cx="1318561" cy="14692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B2B925-290F-BC5F-0CC5-29867D3606B9}"/>
              </a:ext>
            </a:extLst>
          </p:cNvPr>
          <p:cNvSpPr txBox="1"/>
          <p:nvPr/>
        </p:nvSpPr>
        <p:spPr>
          <a:xfrm>
            <a:off x="3539971" y="4826778"/>
            <a:ext cx="62987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Presented by Gary Wolford and Allan Avery</a:t>
            </a:r>
          </a:p>
        </p:txBody>
      </p:sp>
    </p:spTree>
    <p:extLst>
      <p:ext uri="{BB962C8B-B14F-4D97-AF65-F5344CB8AC3E}">
        <p14:creationId xmlns:p14="http://schemas.microsoft.com/office/powerpoint/2010/main" val="163701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1CB797ED-F0D3-BE5A-5419-7ADD81CA01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r="2811" b="-1"/>
          <a:stretch/>
        </p:blipFill>
        <p:spPr>
          <a:xfrm>
            <a:off x="0" y="0"/>
            <a:ext cx="9669642" cy="6857990"/>
          </a:xfrm>
          <a:prstGeom prst="rect">
            <a:avLst/>
          </a:prstGeom>
        </p:spPr>
      </p:pic>
      <p:sp>
        <p:nvSpPr>
          <p:cNvPr id="17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2CDD3F-EC8D-0C11-7D77-0E3DD129B653}"/>
              </a:ext>
            </a:extLst>
          </p:cNvPr>
          <p:cNvSpPr txBox="1"/>
          <p:nvPr/>
        </p:nvSpPr>
        <p:spPr>
          <a:xfrm>
            <a:off x="7531610" y="226336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South Bank Chetco River Road</a:t>
            </a:r>
            <a:endParaRPr lang="en-US" sz="44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4420C6-DFA7-5671-6ABB-046E02E28E52}"/>
              </a:ext>
            </a:extLst>
          </p:cNvPr>
          <p:cNvSpPr txBox="1"/>
          <p:nvPr/>
        </p:nvSpPr>
        <p:spPr>
          <a:xfrm>
            <a:off x="7531610" y="2352583"/>
            <a:ext cx="3822189" cy="38243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Canopy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Moisture from coastal fog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the Chetco River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North side of mountains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5F819AA-3193-6F68-45B5-B3654EAFB5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27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road, truck&#10;&#10;Description automatically generated">
            <a:extLst>
              <a:ext uri="{FF2B5EF4-FFF2-40B4-BE49-F238E27FC236}">
                <a16:creationId xmlns:a16="http://schemas.microsoft.com/office/drawing/2014/main" id="{99CC5E1D-002A-620A-95DB-FD03B5B74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54" y="58366"/>
            <a:ext cx="8988357" cy="67412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4F1935-3267-0EC3-DA50-C406790FE934}"/>
              </a:ext>
            </a:extLst>
          </p:cNvPr>
          <p:cNvSpPr txBox="1"/>
          <p:nvPr/>
        </p:nvSpPr>
        <p:spPr>
          <a:xfrm>
            <a:off x="2431267" y="5297684"/>
            <a:ext cx="3840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year old chip seal CRS-2P chip sealed in 2017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BCCB9B-EB79-079D-B962-36FBAB1646EF}"/>
              </a:ext>
            </a:extLst>
          </p:cNvPr>
          <p:cNvSpPr txBox="1"/>
          <p:nvPr/>
        </p:nvSpPr>
        <p:spPr>
          <a:xfrm>
            <a:off x="7623243" y="3912689"/>
            <a:ext cx="2306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 sealing with RS-LTP in 2018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192E295-B252-7E6A-6621-E0601D7F3A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85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truck, yellow&#10;&#10;Description automatically generated">
            <a:extLst>
              <a:ext uri="{FF2B5EF4-FFF2-40B4-BE49-F238E27FC236}">
                <a16:creationId xmlns:a16="http://schemas.microsoft.com/office/drawing/2014/main" id="{766E7164-6F87-083F-8BBD-85FDBD754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311" y="73742"/>
            <a:ext cx="8947355" cy="6710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00EDC94-AF98-B9F5-3EEE-B357A2265D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38627E-F36D-879A-1FC9-B631D0A38BE7}"/>
              </a:ext>
            </a:extLst>
          </p:cNvPr>
          <p:cNvSpPr txBox="1"/>
          <p:nvPr/>
        </p:nvSpPr>
        <p:spPr>
          <a:xfrm>
            <a:off x="7698660" y="3304713"/>
            <a:ext cx="29890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Aggregate loss from previous chip seal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D234001B-B658-5582-8EB4-A2922424E19A}"/>
              </a:ext>
            </a:extLst>
          </p:cNvPr>
          <p:cNvSpPr/>
          <p:nvPr/>
        </p:nvSpPr>
        <p:spPr>
          <a:xfrm rot="2201306">
            <a:off x="7307860" y="3824991"/>
            <a:ext cx="227712" cy="6214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305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9710503D-B15D-3422-9738-C5D0327C9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19" y="1122652"/>
            <a:ext cx="11479161" cy="5580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4020F4E8-6678-A8C8-DCD9-43F36D5B7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3C04D-92F0-F966-C111-BC9BB95B9E97}"/>
              </a:ext>
            </a:extLst>
          </p:cNvPr>
          <p:cNvSpPr txBox="1"/>
          <p:nvPr/>
        </p:nvSpPr>
        <p:spPr>
          <a:xfrm>
            <a:off x="1195875" y="155200"/>
            <a:ext cx="96855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South Bank Chetco River Road in 2020</a:t>
            </a:r>
          </a:p>
        </p:txBody>
      </p:sp>
    </p:spTree>
    <p:extLst>
      <p:ext uri="{BB962C8B-B14F-4D97-AF65-F5344CB8AC3E}">
        <p14:creationId xmlns:p14="http://schemas.microsoft.com/office/powerpoint/2010/main" val="4108300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05D42E-73F0-E267-34F3-9BAE1CEEB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24" y="235975"/>
            <a:ext cx="11794952" cy="38206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3005D-529B-7E91-E6D7-0B5445E65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24" y="4129548"/>
            <a:ext cx="11837139" cy="254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47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9DCFD8-9297-2C5E-845E-C894F0E4F4D2}"/>
              </a:ext>
            </a:extLst>
          </p:cNvPr>
          <p:cNvSpPr txBox="1"/>
          <p:nvPr/>
        </p:nvSpPr>
        <p:spPr>
          <a:xfrm>
            <a:off x="1064485" y="3320229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Collaboration with Other Agencies</a:t>
            </a:r>
            <a:endParaRPr lang="en-US" sz="36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outdoor, tree, tear gas, fire&#10;&#10;Description automatically generated">
            <a:extLst>
              <a:ext uri="{FF2B5EF4-FFF2-40B4-BE49-F238E27FC236}">
                <a16:creationId xmlns:a16="http://schemas.microsoft.com/office/drawing/2014/main" id="{7A5E9AAF-0AA3-D78A-00A3-97DFEBC7BD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8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355BA-9B08-5B1A-D82B-B5F2321F66C5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Through interagency agreements: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Curry County chip sealed 29 miles for ODOT in 2020, 2021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Curry County chip sealed 17 miles for the UFFS in 2022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99FD3B1-61B0-7D7C-D63F-7B5F7EBC8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6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91B6E1-B258-47A0-9E48-2C081B87B4BA}"/>
              </a:ext>
            </a:extLst>
          </p:cNvPr>
          <p:cNvSpPr txBox="1"/>
          <p:nvPr/>
        </p:nvSpPr>
        <p:spPr>
          <a:xfrm>
            <a:off x="546351" y="433545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Pre-Season Chip Seal Training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ree, outdoor, road, yellow&#10;&#10;Description automatically generated">
            <a:extLst>
              <a:ext uri="{FF2B5EF4-FFF2-40B4-BE49-F238E27FC236}">
                <a16:creationId xmlns:a16="http://schemas.microsoft.com/office/drawing/2014/main" id="{5C77F334-B731-644F-F742-2072AF46F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outdoor, tree, truck, yellow&#10;&#10;Description automatically generated">
            <a:extLst>
              <a:ext uri="{FF2B5EF4-FFF2-40B4-BE49-F238E27FC236}">
                <a16:creationId xmlns:a16="http://schemas.microsoft.com/office/drawing/2014/main" id="{B6C013CB-9BFD-1474-27DB-2746FBAB0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B602FF2-11C6-5E0A-8392-26126CC6E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95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sky, forest&#10;&#10;Description automatically generated">
            <a:extLst>
              <a:ext uri="{FF2B5EF4-FFF2-40B4-BE49-F238E27FC236}">
                <a16:creationId xmlns:a16="http://schemas.microsoft.com/office/drawing/2014/main" id="{2CE5A024-BFD3-8AD7-0304-07903CC63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80" y="1393175"/>
            <a:ext cx="10710240" cy="52050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255169-625C-B9D0-6C62-C01D6D4FA774}"/>
              </a:ext>
            </a:extLst>
          </p:cNvPr>
          <p:cNvSpPr txBox="1"/>
          <p:nvPr/>
        </p:nvSpPr>
        <p:spPr>
          <a:xfrm>
            <a:off x="1371600" y="259773"/>
            <a:ext cx="95492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Curry County Chip Seal Crew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DD94EA0-9419-8ABE-DA70-084EC3FF2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7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B950ECE-A7B3-33F3-4488-80ACA4CED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331" y="180384"/>
            <a:ext cx="9086457" cy="659771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F8FB85-DE3B-8B7F-14FB-72906A61D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0" y="5308847"/>
            <a:ext cx="1318561" cy="14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66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C45B7CC-BFD0-0433-05E8-114E491A3224}"/>
              </a:ext>
            </a:extLst>
          </p:cNvPr>
          <p:cNvSpPr txBox="1"/>
          <p:nvPr/>
        </p:nvSpPr>
        <p:spPr>
          <a:xfrm>
            <a:off x="2369800" y="1703343"/>
            <a:ext cx="837922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Square miles: 1,648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Population:  22,915 (2021)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miles: 225 miles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Paved miles: 191 plus 9 miles oil mat</a:t>
            </a:r>
          </a:p>
          <a:p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Road department budget: $6.0-6.5 Million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8DCB4D-F57C-622E-8B33-45ECC71B1A3C}"/>
              </a:ext>
            </a:extLst>
          </p:cNvPr>
          <p:cNvSpPr txBox="1"/>
          <p:nvPr/>
        </p:nvSpPr>
        <p:spPr>
          <a:xfrm>
            <a:off x="2770909" y="274985"/>
            <a:ext cx="66501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Curry County Statics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050AA53-3EED-737E-C134-BD4A002CD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0" y="5308847"/>
            <a:ext cx="1318561" cy="146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06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148077-2312-AF0E-FE01-38108B7A093B}"/>
              </a:ext>
            </a:extLst>
          </p:cNvPr>
          <p:cNvSpPr txBox="1"/>
          <p:nvPr/>
        </p:nvSpPr>
        <p:spPr>
          <a:xfrm>
            <a:off x="1157590" y="330740"/>
            <a:ext cx="9873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Curry County Vision and Strategic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1972C-9FED-F4AD-027D-E4BCB60D5663}"/>
              </a:ext>
            </a:extLst>
          </p:cNvPr>
          <p:cNvSpPr txBox="1"/>
          <p:nvPr/>
        </p:nvSpPr>
        <p:spPr>
          <a:xfrm>
            <a:off x="1245139" y="1420240"/>
            <a:ext cx="1016540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make all maintenance programs efficient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chip seals that have a 7-10-year service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Materials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utilize new improvements in  emulsion 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Equipment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upgrade distributor, chip spreader and rollers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Interagency Agreements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partner with USFS and ODOT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Training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pre-season classroom and operational training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71F9DCD-CD68-1F3A-B016-B2C3497C0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9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C74F43-E19C-4DBC-254D-7EFFD3C9232E}"/>
              </a:ext>
            </a:extLst>
          </p:cNvPr>
          <p:cNvSpPr txBox="1"/>
          <p:nvPr/>
        </p:nvSpPr>
        <p:spPr>
          <a:xfrm>
            <a:off x="2251969" y="455134"/>
            <a:ext cx="8575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Curry County Chip Seals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1D6C705-6720-3F07-0B27-96542FF1BA8E}"/>
              </a:ext>
            </a:extLst>
          </p:cNvPr>
          <p:cNvSpPr txBox="1"/>
          <p:nvPr/>
        </p:nvSpPr>
        <p:spPr>
          <a:xfrm>
            <a:off x="1364201" y="1375621"/>
            <a:ext cx="946359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 shortfall of $3M to $3.5M due to loss of timber receipts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Contract 2-inch asphalt overlay about $210,000 per mile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Self-preformed chip seal about $38,000 per mile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chip seal 5.5 miles of road per 1 mile of overlay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B6CC94F-694A-08D4-3CC3-DCF36715C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  <p:pic>
        <p:nvPicPr>
          <p:cNvPr id="11" name="Picture 10" descr="A picture containing tree, outdoor, ground, scene&#10;&#10;Description automatically generated">
            <a:extLst>
              <a:ext uri="{FF2B5EF4-FFF2-40B4-BE49-F238E27FC236}">
                <a16:creationId xmlns:a16="http://schemas.microsoft.com/office/drawing/2014/main" id="{669DB492-868C-5CE9-9211-04E5693C62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61" y="5264526"/>
            <a:ext cx="3060342" cy="1487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60981296-5779-BC45-5A51-66B6C4C7C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288" y="1665950"/>
            <a:ext cx="1442912" cy="155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3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974D4B-28DF-48C6-B250-60A057ADD412}"/>
              </a:ext>
            </a:extLst>
          </p:cNvPr>
          <p:cNvSpPr txBox="1"/>
          <p:nvPr/>
        </p:nvSpPr>
        <p:spPr>
          <a:xfrm>
            <a:off x="1824359" y="239697"/>
            <a:ext cx="9268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Curry County Climate Challenges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3F7BBD-B8E2-DE94-C11B-9C23089FA2E8}"/>
              </a:ext>
            </a:extLst>
          </p:cNvPr>
          <p:cNvSpPr txBox="1"/>
          <p:nvPr/>
        </p:nvSpPr>
        <p:spPr>
          <a:xfrm>
            <a:off x="1500324" y="1487330"/>
            <a:ext cx="991635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 Oregon Coast two distinct climates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Coastal fog belt - average temperature about 65 degrees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Hot interior - interior valleys average about 89 degrees</a:t>
            </a:r>
          </a:p>
        </p:txBody>
      </p:sp>
      <p:pic>
        <p:nvPicPr>
          <p:cNvPr id="4" name="Picture 3" descr="A picture containing outdoor, sky, ground, way&#10;&#10;Description automatically generated">
            <a:extLst>
              <a:ext uri="{FF2B5EF4-FFF2-40B4-BE49-F238E27FC236}">
                <a16:creationId xmlns:a16="http://schemas.microsoft.com/office/drawing/2014/main" id="{B3288A16-5EDB-2F74-5B2E-0DD7F5220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098" y="4680104"/>
            <a:ext cx="4201794" cy="2042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A road with trees on the side&#10;&#10;Description automatically generated with medium confidence">
            <a:extLst>
              <a:ext uri="{FF2B5EF4-FFF2-40B4-BE49-F238E27FC236}">
                <a16:creationId xmlns:a16="http://schemas.microsoft.com/office/drawing/2014/main" id="{D65C2DCB-42EF-58A6-045C-A210AC5A52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893844" y="4645445"/>
            <a:ext cx="2769595" cy="2077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9AC0E0E-AE7E-F68B-E849-D6CAC9486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20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73BE50-8FAA-A6C3-31E1-7DB65088FA5C}"/>
              </a:ext>
            </a:extLst>
          </p:cNvPr>
          <p:cNvSpPr txBox="1"/>
          <p:nvPr/>
        </p:nvSpPr>
        <p:spPr>
          <a:xfrm>
            <a:off x="1157341" y="1210513"/>
            <a:ext cx="82828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Cut back on overlay miles from 6 miles to 3 miles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chip seal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by 5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Saved  $500,00 per year for new equipment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Purchased new chip spreader, distributor and rollers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48920A-AF4A-8449-795E-291072A430B2}"/>
              </a:ext>
            </a:extLst>
          </p:cNvPr>
          <p:cNvSpPr txBox="1"/>
          <p:nvPr/>
        </p:nvSpPr>
        <p:spPr>
          <a:xfrm>
            <a:off x="2053700" y="204185"/>
            <a:ext cx="83893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Equipment Purchasing Strategy</a:t>
            </a:r>
          </a:p>
        </p:txBody>
      </p:sp>
      <p:pic>
        <p:nvPicPr>
          <p:cNvPr id="5" name="Picture 4" descr="A picture containing outdoor, road, sky, tree&#10;&#10;Description automatically generated">
            <a:extLst>
              <a:ext uri="{FF2B5EF4-FFF2-40B4-BE49-F238E27FC236}">
                <a16:creationId xmlns:a16="http://schemas.microsoft.com/office/drawing/2014/main" id="{AC9E25CA-FD37-B49E-72EC-C7B6FE87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07" y="1562592"/>
            <a:ext cx="2627574" cy="2627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sky, road, outdoor, truck&#10;&#10;Description automatically generated">
            <a:extLst>
              <a:ext uri="{FF2B5EF4-FFF2-40B4-BE49-F238E27FC236}">
                <a16:creationId xmlns:a16="http://schemas.microsoft.com/office/drawing/2014/main" id="{856D9672-A0F8-FA67-56D9-9887EC565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07" y="4308609"/>
            <a:ext cx="2477443" cy="24774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94DCDFF9-1BEE-7C17-FCA1-5005F2B9D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  <p:pic>
        <p:nvPicPr>
          <p:cNvPr id="9" name="Picture 8" descr="A picture containing outdoor, tree, road, sky&#10;&#10;Description automatically generated">
            <a:extLst>
              <a:ext uri="{FF2B5EF4-FFF2-40B4-BE49-F238E27FC236}">
                <a16:creationId xmlns:a16="http://schemas.microsoft.com/office/drawing/2014/main" id="{783E5C8A-FBF5-4005-BC2A-5F4603DE0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824" y="5271998"/>
            <a:ext cx="1479658" cy="14796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715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road, sky&#10;&#10;Description automatically generated">
            <a:extLst>
              <a:ext uri="{FF2B5EF4-FFF2-40B4-BE49-F238E27FC236}">
                <a16:creationId xmlns:a16="http://schemas.microsoft.com/office/drawing/2014/main" id="{E44BCA4B-9846-200B-7938-C2AC147AE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44" y="2562013"/>
            <a:ext cx="5527040" cy="4145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6E0984-B72B-7DDD-67B4-50F0453A0802}"/>
              </a:ext>
            </a:extLst>
          </p:cNvPr>
          <p:cNvSpPr txBox="1"/>
          <p:nvPr/>
        </p:nvSpPr>
        <p:spPr>
          <a:xfrm>
            <a:off x="3616960" y="263069"/>
            <a:ext cx="8503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Chip Spreader Upgrade</a:t>
            </a:r>
          </a:p>
        </p:txBody>
      </p:sp>
      <p:pic>
        <p:nvPicPr>
          <p:cNvPr id="6" name="Picture 5" descr="A picture containing tree, outdoor, yellow, truck&#10;&#10;Description automatically generated">
            <a:extLst>
              <a:ext uri="{FF2B5EF4-FFF2-40B4-BE49-F238E27FC236}">
                <a16:creationId xmlns:a16="http://schemas.microsoft.com/office/drawing/2014/main" id="{FD4A1C9C-A378-58B3-9F1E-ED5B13A48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4" y="1899567"/>
            <a:ext cx="6292524" cy="30588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FBFE3F6D-2994-1AD4-D7F0-42DEB2CF6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0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ilitary vehicles on 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93AB3270-C648-3E56-E877-101130BED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77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42BC25-ACC1-3A7C-09F9-592CBB16591A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Curry County Rollers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E08D28B-A201-3B26-747B-22A6754EE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7" y="5653531"/>
            <a:ext cx="985978" cy="109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155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C35680814BB43A11E9FB07D601FB4" ma:contentTypeVersion="2" ma:contentTypeDescription="Create a new document." ma:contentTypeScope="" ma:versionID="eec5cde7945ba053eb90ff92c76b596f">
  <xsd:schema xmlns:xsd="http://www.w3.org/2001/XMLSchema" xmlns:xs="http://www.w3.org/2001/XMLSchema" xmlns:p="http://schemas.microsoft.com/office/2006/metadata/properties" xmlns:ns1="http://schemas.microsoft.com/sharepoint/v3" xmlns:ns2="7ac1d05a-fc1e-4069-a527-ab4693b3d038" targetNamespace="http://schemas.microsoft.com/office/2006/metadata/properties" ma:root="true" ma:fieldsID="cda7576bbc4fe67a2cb7ad6bfa5bbd97" ns1:_="" ns2:_="">
    <xsd:import namespace="http://schemas.microsoft.com/sharepoint/v3"/>
    <xsd:import namespace="7ac1d05a-fc1e-4069-a527-ab4693b3d038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igrationSource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1d05a-fc1e-4069-a527-ab4693b3d038" elementFormDefault="qualified">
    <xsd:import namespace="http://schemas.microsoft.com/office/2006/documentManagement/types"/>
    <xsd:import namespace="http://schemas.microsoft.com/office/infopath/2007/PartnerControls"/>
    <xsd:element name="MigrationSourceURL" ma:index="10" nillable="true" ma:displayName="MigrationSourceURL" ma:internalName="MigrationSourceURL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MigrationSourceURL xmlns="7ac1d05a-fc1e-4069-a527-ab4693b3d038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10EB22E-EDAB-4024-8E07-4D313D4F92AC}"/>
</file>

<file path=customXml/itemProps2.xml><?xml version="1.0" encoding="utf-8"?>
<ds:datastoreItem xmlns:ds="http://schemas.openxmlformats.org/officeDocument/2006/customXml" ds:itemID="{C0A873CD-D47B-4A2D-AF70-55F954A939BA}"/>
</file>

<file path=customXml/itemProps3.xml><?xml version="1.0" encoding="utf-8"?>
<ds:datastoreItem xmlns:ds="http://schemas.openxmlformats.org/officeDocument/2006/customXml" ds:itemID="{81203527-9CBC-4282-B1CC-168BFE9196A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2396</TotalTime>
  <Words>313</Words>
  <Application>Microsoft Office PowerPoint</Application>
  <PresentationFormat>Widescreen</PresentationFormat>
  <Paragraphs>70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Shamberger</dc:creator>
  <cp:lastModifiedBy>Tom Shamberger</cp:lastModifiedBy>
  <cp:revision>24</cp:revision>
  <dcterms:created xsi:type="dcterms:W3CDTF">2023-02-21T16:50:24Z</dcterms:created>
  <dcterms:modified xsi:type="dcterms:W3CDTF">2023-03-21T01:08:04Z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0x010100563C35680814BB43A11E9FB07D601FB4</vt:lpwstr>
  </property>
</Properties>
</file>