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364" r:id="rId3"/>
    <p:sldId id="256" r:id="rId4"/>
    <p:sldId id="365" r:id="rId5"/>
    <p:sldId id="257" r:id="rId6"/>
    <p:sldId id="261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51572-88FB-44BE-8467-1806332D464C}" v="611" dt="2023-03-19T22:26:53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78057" autoAdjust="0"/>
  </p:normalViewPr>
  <p:slideViewPr>
    <p:cSldViewPr snapToGrid="0">
      <p:cViewPr varScale="1">
        <p:scale>
          <a:sx n="96" d="100"/>
          <a:sy n="96" d="100"/>
        </p:scale>
        <p:origin x="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AA24A-0F1E-44FB-A7FC-0CE8BDD7F3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9D440-48B7-42F6-82A4-06F477C67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5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9D440-48B7-42F6-82A4-06F477C67F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1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2A97-90F7-FFBC-39DF-0D1C32B6B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8C5F3-C9C7-B940-501A-EA90CB23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AA133-76EE-4A63-85E0-0AD46050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2628-CA17-59E1-B8C1-62A9F6D9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CFCA2-54FF-1D9E-B50D-187A6AD5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0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034E-182F-3B1A-B7FA-1F795940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A9FF9-AE13-058D-34D4-7649C3A8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CD355-9CDB-066F-DC0C-E9CD5C4E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4A6EE-B6E4-4EA5-E3A4-10699DFD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A0B08-7AB7-F3C9-55AB-0B3BC07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06ACF-4AE6-7A7B-DA6C-9C0CEBA3C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56D99-D508-D9E1-5C9A-B3174C0E7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BED80-07F0-D7B5-3A6E-495519573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8BB98-6841-97DC-7A91-22870FE0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0A47-7FBF-5CBD-F00D-0333440C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93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8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6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26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5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9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9BA2-9FA1-0E1C-32EA-52689FFA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64F3B-8746-AC1B-537F-A1A40942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0BC03-1F65-FDD2-3677-431ED7C9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A3FFE-2633-7BB2-02E6-D18ED168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EBE3-DA85-3EB3-75A8-943466A3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19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5DB7-DDD1-5E13-FF76-0BC73847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E7F1-BEFE-C82F-D05B-1A09BF1B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287D5-06A8-084C-6A34-DB81FE0D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B6C8B-7761-2468-7583-9ADB886E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7DAB-4BAF-C592-81A4-3FC05F4E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CBF6-3543-6930-63C5-437833CB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842F-D077-4BFC-8BD8-9B97E332D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240AA-2CE0-04A6-617D-9F97A7D76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438FC-C328-E899-9779-2AE4FDD0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27648-F633-F69F-ED5D-A9F8607E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61B0D-1057-6EC5-3FAB-25152B7B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7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A66E-30EA-FA0E-6322-3C92F980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C4F06-1029-A7A8-8FA2-C0294B499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2FDF4-166A-94C8-C02D-951E9D0F9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0638E-5242-FF75-AF47-595148DF2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F3504-9E81-CD28-F655-CBBCDFBCC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B67CC-3C08-318B-4818-85B26AD9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F18DC-F2D5-A36C-5472-B7E34009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06C85-C7A5-9F6D-851D-CAA280A3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D4C6-1CBE-82C2-7BD0-5BA88F7B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70D7A-35DA-F9C1-1CAE-C6DB2779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FF08F-2A90-704F-9D0C-DBFC48D8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4AE76-6099-D17A-BE9B-FE060B4C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FDE57-2F00-21BF-04CE-84CB06ED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BD0EE-E87F-30B1-B205-E50294BF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C1270-71D9-DCA9-7453-69CBEDD7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3E18-2BF0-7836-4101-1506C340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5097C-C9BE-F5E0-27E2-EBC93D20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C282C-F62D-3B5D-9430-C7452E934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0380B-1F0E-8CD7-749D-5782B26DD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86B6D-EB95-B81A-5D8B-ECA0E04E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4BD16-F0C6-241D-712A-D73F8A17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2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D5C5-1D18-CC92-7BFF-8B5F1172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6E869-58E4-48C4-8CB6-EDD8F662C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E579-40C6-EE15-80B6-04D6AA22C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1285A-7D92-C4AD-40B3-3D903B8F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F8E8B-19FD-3006-8102-5BF40481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560E5-D9EC-1A09-9348-5EBAB17D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689CD-A39E-0893-8958-82538B34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2DEE-92A0-31A9-F501-4AE4FF22A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D1C20-FD9B-12FD-CAE3-65BE1359F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B2B4-4F73-4A1D-9439-2768678F7C4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239FF-C1CE-121C-FE4B-5DAF39190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3B3BC-7DE5-8DF1-566F-5CA9167B9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8AB9-E4BD-4EC6-8F87-E1F3B44B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7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tress absorbing membrane inter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32" y="1309815"/>
            <a:ext cx="7729720" cy="55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663" y="125367"/>
            <a:ext cx="4266674" cy="1065600"/>
          </a:xfrm>
          <a:noFill/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SAMI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1569" y="1362162"/>
            <a:ext cx="634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 Absorbing Membrane Interlayer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3C7B015-4347-F829-2ADB-D54F1CA7DD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7" y="125367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5A78E-FDE0-27D4-1CFB-65C39FD8B733}"/>
              </a:ext>
            </a:extLst>
          </p:cNvPr>
          <p:cNvSpPr txBox="1"/>
          <p:nvPr/>
        </p:nvSpPr>
        <p:spPr>
          <a:xfrm>
            <a:off x="924566" y="125367"/>
            <a:ext cx="286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OACES Chipseal Workshop </a:t>
            </a:r>
          </a:p>
          <a:p>
            <a:r>
              <a:rPr lang="en-US" b="1" i="1" dirty="0"/>
              <a:t>March 21-22, 2023</a:t>
            </a:r>
          </a:p>
          <a:p>
            <a:r>
              <a:rPr lang="en-US" b="1" i="1" dirty="0"/>
              <a:t>Hood River OR</a:t>
            </a:r>
          </a:p>
        </p:txBody>
      </p:sp>
    </p:spTree>
    <p:extLst>
      <p:ext uri="{BB962C8B-B14F-4D97-AF65-F5344CB8AC3E}">
        <p14:creationId xmlns:p14="http://schemas.microsoft.com/office/powerpoint/2010/main" val="10447942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bg1">
                <a:lumMod val="85000"/>
                <a:alpha val="22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">
            <a:extLst>
              <a:ext uri="{FF2B5EF4-FFF2-40B4-BE49-F238E27FC236}">
                <a16:creationId xmlns:a16="http://schemas.microsoft.com/office/drawing/2014/main" id="{E4510EE6-6CCE-F627-1D96-DCB059FBA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9032" r="28845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1C89BA-4591-2FDF-C321-DE607951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245931"/>
            <a:ext cx="4023360" cy="5151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i="1" dirty="0"/>
              <a:t>Arndt RD NE -SAMI Treatment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1FA9A-4C28-DFAE-4480-0791686951D1}"/>
              </a:ext>
            </a:extLst>
          </p:cNvPr>
          <p:cNvSpPr txBox="1"/>
          <p:nvPr/>
        </p:nvSpPr>
        <p:spPr>
          <a:xfrm>
            <a:off x="1282529" y="99517"/>
            <a:ext cx="2866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OACES Chipseal Workshop </a:t>
            </a:r>
          </a:p>
          <a:p>
            <a:r>
              <a:rPr lang="en-US" b="1" i="1" dirty="0"/>
              <a:t>March 21-22, 2023</a:t>
            </a:r>
          </a:p>
          <a:p>
            <a:r>
              <a:rPr lang="en-US" b="1" i="1" dirty="0"/>
              <a:t>Hood River 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188AB-91EA-9CB9-9514-B5E09CC7828B}"/>
              </a:ext>
            </a:extLst>
          </p:cNvPr>
          <p:cNvSpPr txBox="1"/>
          <p:nvPr/>
        </p:nvSpPr>
        <p:spPr>
          <a:xfrm>
            <a:off x="222422" y="2185884"/>
            <a:ext cx="52516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1.3-mile segment located in northern Marion County. Completed July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Collector in the northern region that connects Aurora area to St Paul Hwy with ADTs of 1,892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maintenance section with regular pothole repairs and patching with a PCI of 14.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Pavement design recommended full depth reconstruction and a 6” HMA overlay.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 need to repair due to increased traffic from the current ODOT I-5 Aurora/Donald Interchange Project.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08CB571-0152-2C13-7A61-66591A497F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" y="37733"/>
            <a:ext cx="818119" cy="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25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DB68F-6656-3825-7F36-6BBE4FC27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r="38816"/>
          <a:stretch/>
        </p:blipFill>
        <p:spPr>
          <a:xfrm rot="5400000">
            <a:off x="1405822" y="-1393464"/>
            <a:ext cx="6858000" cy="9669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9BE8-2968-32C5-888B-0540BCD2FDC2}"/>
              </a:ext>
            </a:extLst>
          </p:cNvPr>
          <p:cNvSpPr txBox="1"/>
          <p:nvPr/>
        </p:nvSpPr>
        <p:spPr>
          <a:xfrm>
            <a:off x="1476799" y="37733"/>
            <a:ext cx="3822189" cy="109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Hood River 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114F27A-E971-0FF0-9B86-D4CAE26FD0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" y="37733"/>
            <a:ext cx="818119" cy="849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FC874-B8AD-5CAD-3622-5AADA9739746}"/>
              </a:ext>
            </a:extLst>
          </p:cNvPr>
          <p:cNvSpPr txBox="1"/>
          <p:nvPr/>
        </p:nvSpPr>
        <p:spPr>
          <a:xfrm>
            <a:off x="8933936" y="1272744"/>
            <a:ext cx="2804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Preliminary prep work involved filling in potholes and delaminated areas</a:t>
            </a:r>
          </a:p>
        </p:txBody>
      </p:sp>
    </p:spTree>
    <p:extLst>
      <p:ext uri="{BB962C8B-B14F-4D97-AF65-F5344CB8AC3E}">
        <p14:creationId xmlns:p14="http://schemas.microsoft.com/office/powerpoint/2010/main" val="232119089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A30BD5-F548-A6C4-1F18-809A82488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60" b="3284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28F91-9600-93BD-D692-8381C6B246CE}"/>
              </a:ext>
            </a:extLst>
          </p:cNvPr>
          <p:cNvSpPr txBox="1"/>
          <p:nvPr/>
        </p:nvSpPr>
        <p:spPr>
          <a:xfrm>
            <a:off x="1176577" y="133632"/>
            <a:ext cx="3822189" cy="112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Hood River OR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DFA9234-8FFB-B9F2-8832-4EB3B7EDDF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" y="133632"/>
            <a:ext cx="818119" cy="849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DA230-81C6-CB04-452D-8715DC351C92}"/>
              </a:ext>
            </a:extLst>
          </p:cNvPr>
          <p:cNvSpPr txBox="1"/>
          <p:nvPr/>
        </p:nvSpPr>
        <p:spPr>
          <a:xfrm>
            <a:off x="8946291" y="1458098"/>
            <a:ext cx="2471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Applied levelling courses over the patches</a:t>
            </a:r>
          </a:p>
        </p:txBody>
      </p:sp>
    </p:spTree>
    <p:extLst>
      <p:ext uri="{BB962C8B-B14F-4D97-AF65-F5344CB8AC3E}">
        <p14:creationId xmlns:p14="http://schemas.microsoft.com/office/powerpoint/2010/main" val="80863070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ky, tree, outdoor&#10;&#10;Description automatically generated">
            <a:extLst>
              <a:ext uri="{FF2B5EF4-FFF2-40B4-BE49-F238E27FC236}">
                <a16:creationId xmlns:a16="http://schemas.microsoft.com/office/drawing/2014/main" id="{99214BAC-5079-0F43-A9C8-394BA574D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3" b="2226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83FCF24-F7D3-2191-FEB0-C1EE9EB1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8507" y="1482731"/>
            <a:ext cx="3203979" cy="1832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shot scrub seal (Sierra Santa Fe) using a polymer modified rejuvenating emulsion  (PMRE)</a:t>
            </a:r>
          </a:p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Shot rate = ~.38 gal/sq yd.</a:t>
            </a:r>
          </a:p>
          <a:p>
            <a:pPr marL="0" indent="0">
              <a:buNone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56E2498-93EB-A252-4B2B-B761C84F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" y="71848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95930-E24E-D2EC-BB68-0BD8F7F169B6}"/>
              </a:ext>
            </a:extLst>
          </p:cNvPr>
          <p:cNvSpPr txBox="1"/>
          <p:nvPr/>
        </p:nvSpPr>
        <p:spPr>
          <a:xfrm>
            <a:off x="1282528" y="133632"/>
            <a:ext cx="2876035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8057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truck, tree, sky">
            <a:extLst>
              <a:ext uri="{FF2B5EF4-FFF2-40B4-BE49-F238E27FC236}">
                <a16:creationId xmlns:a16="http://schemas.microsoft.com/office/drawing/2014/main" id="{A37E5074-661A-CFDA-F42C-231372CE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9FD6B50-D21F-C2B6-9F87-EF0359FF9E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1" y="250525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01C9B-0A0B-50B0-C5ED-F49F6B1A6AC8}"/>
              </a:ext>
            </a:extLst>
          </p:cNvPr>
          <p:cNvSpPr txBox="1"/>
          <p:nvPr/>
        </p:nvSpPr>
        <p:spPr>
          <a:xfrm>
            <a:off x="1259119" y="250525"/>
            <a:ext cx="6098058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F7FA3-8A21-EE4D-D464-2042CA7A562B}"/>
              </a:ext>
            </a:extLst>
          </p:cNvPr>
          <p:cNvSpPr txBox="1"/>
          <p:nvPr/>
        </p:nvSpPr>
        <p:spPr>
          <a:xfrm>
            <a:off x="506627" y="2421924"/>
            <a:ext cx="318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Applied a single layer of 3/8”- #4 chip over the scrub seal </a:t>
            </a:r>
          </a:p>
          <a:p>
            <a:r>
              <a:rPr lang="en-US" b="1" dirty="0"/>
              <a:t>@ ~ 25 </a:t>
            </a:r>
            <a:r>
              <a:rPr lang="en-US" b="1" dirty="0" err="1"/>
              <a:t>lbs</a:t>
            </a:r>
            <a:r>
              <a:rPr lang="en-US" b="1" dirty="0"/>
              <a:t>/sq yd</a:t>
            </a:r>
          </a:p>
        </p:txBody>
      </p:sp>
    </p:spTree>
    <p:extLst>
      <p:ext uri="{BB962C8B-B14F-4D97-AF65-F5344CB8AC3E}">
        <p14:creationId xmlns:p14="http://schemas.microsoft.com/office/powerpoint/2010/main" val="201650213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8579FCD2-CB9C-8D8C-0BAA-3DEE13AF1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r="35238"/>
          <a:stretch/>
        </p:blipFill>
        <p:spPr>
          <a:xfrm rot="5400000">
            <a:off x="4039387" y="-1405821"/>
            <a:ext cx="6858000" cy="96696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926C61C-DBD8-3E2F-1FDF-8186A3D0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94" y="2162352"/>
            <a:ext cx="3822189" cy="21872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Followed up with two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lifts of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&amp; 2” AC overlay.</a:t>
            </a: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QUESTIONS?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43FF7E5-3B57-72EE-44C7-0F481A3E4B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" y="256151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5A1A8-7F37-5470-4F7C-998839FEB1DF}"/>
              </a:ext>
            </a:extLst>
          </p:cNvPr>
          <p:cNvSpPr txBox="1"/>
          <p:nvPr/>
        </p:nvSpPr>
        <p:spPr>
          <a:xfrm>
            <a:off x="1279480" y="222983"/>
            <a:ext cx="3046970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151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BE9B7C2-7AE5-45CA-A38A-202EBE5D6F3F}"/>
</file>

<file path=customXml/itemProps2.xml><?xml version="1.0" encoding="utf-8"?>
<ds:datastoreItem xmlns:ds="http://schemas.openxmlformats.org/officeDocument/2006/customXml" ds:itemID="{03736AD7-932A-4AE4-AF90-9DE982A41E33}"/>
</file>

<file path=customXml/itemProps3.xml><?xml version="1.0" encoding="utf-8"?>
<ds:datastoreItem xmlns:ds="http://schemas.openxmlformats.org/officeDocument/2006/customXml" ds:itemID="{744E2C11-9150-4F84-94E1-514BA676EF25}"/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238</Words>
  <Application>Microsoft Office PowerPoint</Application>
  <PresentationFormat>Widescreen</PresentationFormat>
  <Paragraphs>45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1_Office Theme</vt:lpstr>
      <vt:lpstr>SAMI</vt:lpstr>
      <vt:lpstr>Arndt RD NE -SAMI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W. Wilson</dc:creator>
  <cp:lastModifiedBy>Scott W. Wilson</cp:lastModifiedBy>
  <cp:revision>2</cp:revision>
  <dcterms:created xsi:type="dcterms:W3CDTF">2023-03-14T20:36:30Z</dcterms:created>
  <dcterms:modified xsi:type="dcterms:W3CDTF">2023-03-20T16:12:00Z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