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19"/>
  </p:notesMasterIdLst>
  <p:sldIdLst>
    <p:sldId id="348" r:id="rId2"/>
    <p:sldId id="362" r:id="rId3"/>
    <p:sldId id="359" r:id="rId4"/>
    <p:sldId id="360" r:id="rId5"/>
    <p:sldId id="361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63" r:id="rId17"/>
    <p:sldId id="36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10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96127" autoAdjust="0"/>
  </p:normalViewPr>
  <p:slideViewPr>
    <p:cSldViewPr>
      <p:cViewPr varScale="1">
        <p:scale>
          <a:sx n="71" d="100"/>
          <a:sy n="71" d="100"/>
        </p:scale>
        <p:origin x="-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1F6FD-2742-4F23-AAD9-78FB6D1E96CF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F9F56-E9DA-463F-BF30-E5F7F621F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82F577D-771C-4196-AD1E-DD213E72AE64}" type="datetimeFigureOut">
              <a:rPr lang="en-US" smtClean="0"/>
              <a:pPr/>
              <a:t>12/7/2016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281BE6-6103-479B-8DD8-08C828519D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409361"/>
            <a:ext cx="7772400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EarthBind™ Rejuvenating bonding coat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6275" y="838200"/>
            <a:ext cx="7772400" cy="6096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3900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\\blueline2\c$\COMPANY_LOGOS\logos\enviroad\Logo Files-Enviroad\PNG\Logo-Enviroad-col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22965"/>
            <a:ext cx="3886200" cy="691435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95800" y="533400"/>
            <a:ext cx="914400" cy="4572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L.L.C.</a:t>
            </a:r>
            <a:endParaRPr lang="en-US" sz="240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33400" y="951661"/>
            <a:ext cx="4572000" cy="267539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2606 North Newark Street, Portland Oregon  97217  ® 2016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186167"/>
            <a:ext cx="1314450" cy="8806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89811"/>
            <a:ext cx="6841067" cy="384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"/>
            <a:ext cx="5181600" cy="6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5410200" cy="6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"/>
            <a:ext cx="5486400" cy="6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1" y="1554163"/>
            <a:ext cx="8050217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5943600" cy="6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"/>
            <a:ext cx="5638800" cy="6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1" y="1554163"/>
            <a:ext cx="8050217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1951038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40878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812"/>
            <a:ext cx="6172200" cy="66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"/>
            <a:ext cx="50292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5257800" cy="6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0859"/>
            <a:ext cx="5334000" cy="66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599"/>
            <a:ext cx="5257800" cy="63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399"/>
            <a:ext cx="5181600" cy="66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0"/>
            <a:ext cx="5334000" cy="6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0B57F71-F403-46EE-84D6-BCD75486761F}"/>
</file>

<file path=customXml/itemProps2.xml><?xml version="1.0" encoding="utf-8"?>
<ds:datastoreItem xmlns:ds="http://schemas.openxmlformats.org/officeDocument/2006/customXml" ds:itemID="{EFBAE29B-AACE-4CAF-83B0-C3A748855C2D}"/>
</file>

<file path=customXml/itemProps3.xml><?xml version="1.0" encoding="utf-8"?>
<ds:datastoreItem xmlns:ds="http://schemas.openxmlformats.org/officeDocument/2006/customXml" ds:itemID="{7DE4F594-34C1-4753-9492-F5A89E50891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6455</TotalTime>
  <Words>21</Words>
  <Application>Microsoft Office PowerPoint</Application>
  <PresentationFormat>On-screen Show (4:3)</PresentationFormat>
  <Paragraphs>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Trek</vt:lpstr>
      <vt:lpstr>EarthBind™ Rejuvenating bonding coat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Distributor trucks</dc:title>
  <dc:creator>Extra</dc:creator>
  <cp:lastModifiedBy>Jim Thompson</cp:lastModifiedBy>
  <cp:revision>685</cp:revision>
  <dcterms:created xsi:type="dcterms:W3CDTF">2013-12-17T17:58:59Z</dcterms:created>
  <dcterms:modified xsi:type="dcterms:W3CDTF">2016-12-07T17:11:12Z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