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58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7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E9D4F6-2A20-4295-B189-8A6F726C54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057C55-66CA-44CD-AA40-F2B9B6B7949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newell\AppData\Local\Temp\XPgrpwise\photo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0292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sz="7300" dirty="0" smtClean="0">
                <a:solidFill>
                  <a:srgbClr val="FFC000"/>
                </a:solidFill>
              </a:rPr>
              <a:t>Marion County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Slurry Seal</a:t>
            </a:r>
            <a:br>
              <a:rPr lang="en-US" dirty="0" smtClean="0"/>
            </a:br>
            <a:r>
              <a:rPr lang="en-US" dirty="0" smtClean="0"/>
              <a:t>Intersection Approaches</a:t>
            </a:r>
            <a:br>
              <a:rPr lang="en-US" dirty="0" smtClean="0"/>
            </a:br>
            <a:r>
              <a:rPr lang="en-US" dirty="0"/>
              <a:t>&amp;</a:t>
            </a:r>
            <a:r>
              <a:rPr lang="en-US" dirty="0" smtClean="0"/>
              <a:t> Cul-de-sacs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2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newell\AppData\Local\Temp\XPgrpwise\photo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477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0292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Slurry Seal</a:t>
            </a:r>
            <a:br>
              <a:rPr lang="en-US" dirty="0" smtClean="0"/>
            </a:br>
            <a:r>
              <a:rPr lang="en-US" dirty="0" smtClean="0"/>
              <a:t>Intersection Approaches</a:t>
            </a:r>
            <a:br>
              <a:rPr lang="en-US" dirty="0" smtClean="0"/>
            </a:br>
            <a:r>
              <a:rPr lang="en-US" dirty="0"/>
              <a:t>&amp;</a:t>
            </a:r>
            <a:r>
              <a:rPr lang="en-US" dirty="0" smtClean="0"/>
              <a:t> Cul-de-sacs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223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newell\Documents\GroupWise\photo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58" y="152400"/>
            <a:ext cx="6477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0292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Slurry Seal</a:t>
            </a:r>
            <a:br>
              <a:rPr lang="en-US" dirty="0" smtClean="0"/>
            </a:br>
            <a:r>
              <a:rPr lang="en-US" dirty="0" smtClean="0"/>
              <a:t>Intersection Approaches</a:t>
            </a:r>
            <a:br>
              <a:rPr lang="en-US" dirty="0" smtClean="0"/>
            </a:br>
            <a:r>
              <a:rPr lang="en-US" dirty="0"/>
              <a:t>&amp;</a:t>
            </a:r>
            <a:r>
              <a:rPr lang="en-US" dirty="0" smtClean="0"/>
              <a:t> Cul-de-sacs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98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newell\AppData\Local\Temp\XPgrpwise\photo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6477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0292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Slurry Seal</a:t>
            </a:r>
            <a:br>
              <a:rPr lang="en-US" dirty="0" smtClean="0"/>
            </a:br>
            <a:r>
              <a:rPr lang="en-US" dirty="0" smtClean="0"/>
              <a:t>Intersection Approaches</a:t>
            </a:r>
            <a:br>
              <a:rPr lang="en-US" dirty="0" smtClean="0"/>
            </a:br>
            <a:r>
              <a:rPr lang="en-US" dirty="0"/>
              <a:t>&amp;</a:t>
            </a:r>
            <a:r>
              <a:rPr lang="en-US" dirty="0" smtClean="0"/>
              <a:t> Cul-de-sacs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31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3C35680814BB43A11E9FB07D601FB4" ma:contentTypeVersion="2" ma:contentTypeDescription="Create a new document." ma:contentTypeScope="" ma:versionID="eec5cde7945ba053eb90ff92c76b596f">
  <xsd:schema xmlns:xsd="http://www.w3.org/2001/XMLSchema" xmlns:xs="http://www.w3.org/2001/XMLSchema" xmlns:p="http://schemas.microsoft.com/office/2006/metadata/properties" xmlns:ns1="http://schemas.microsoft.com/sharepoint/v3" xmlns:ns2="7ac1d05a-fc1e-4069-a527-ab4693b3d038" targetNamespace="http://schemas.microsoft.com/office/2006/metadata/properties" ma:root="true" ma:fieldsID="cda7576bbc4fe67a2cb7ad6bfa5bbd97" ns1:_="" ns2:_="">
    <xsd:import namespace="http://schemas.microsoft.com/sharepoint/v3"/>
    <xsd:import namespace="7ac1d05a-fc1e-4069-a527-ab4693b3d03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1d05a-fc1e-4069-a527-ab4693b3d038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MigrationSourceURL xmlns="7ac1d05a-fc1e-4069-a527-ab4693b3d038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90830EF-78E9-4428-9133-D3CA50CD56CE}"/>
</file>

<file path=customXml/itemProps2.xml><?xml version="1.0" encoding="utf-8"?>
<ds:datastoreItem xmlns:ds="http://schemas.openxmlformats.org/officeDocument/2006/customXml" ds:itemID="{6E0B04F6-9779-4DA6-A742-6A3363AD2613}"/>
</file>

<file path=customXml/itemProps3.xml><?xml version="1.0" encoding="utf-8"?>
<ds:datastoreItem xmlns:ds="http://schemas.openxmlformats.org/officeDocument/2006/customXml" ds:itemID="{BD88B9C7-9A5D-49A7-A7C4-B53E3DC84744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8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Marion County Slurry Seal Intersection Approaches &amp; Cul-de-sacs</vt:lpstr>
      <vt:lpstr>Slurry Seal Intersection Approaches &amp; Cul-de-sacs</vt:lpstr>
      <vt:lpstr>Slurry Seal Intersection Approaches &amp; Cul-de-sacs</vt:lpstr>
      <vt:lpstr>Slurry Seal Intersection Approaches &amp; Cul-de-sacs</vt:lpstr>
    </vt:vector>
  </TitlesOfParts>
  <Company>Marion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Newell</dc:creator>
  <cp:lastModifiedBy>Don Newell</cp:lastModifiedBy>
  <cp:revision>4</cp:revision>
  <dcterms:created xsi:type="dcterms:W3CDTF">2016-12-01T20:50:25Z</dcterms:created>
  <dcterms:modified xsi:type="dcterms:W3CDTF">2016-12-01T22:37:10Z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0x010100563C35680814BB43A11E9FB07D601FB4</vt:lpwstr>
  </property>
</Properties>
</file>