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3" r:id="rId5"/>
    <p:sldId id="257" r:id="rId6"/>
    <p:sldId id="258" r:id="rId7"/>
    <p:sldId id="256" r:id="rId8"/>
    <p:sldId id="261" r:id="rId9"/>
    <p:sldId id="260" r:id="rId10"/>
    <p:sldId id="262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23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DCADB-1824-4093-B3A2-4B9538F693BE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ECC00-8897-48B6-9E90-AB5FDED99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16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ECC00-8897-48B6-9E90-AB5FDED99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81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15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37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15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43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3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2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1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3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0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6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26000">
              <a:srgbClr val="9CB86E"/>
            </a:gs>
            <a:gs pos="75000">
              <a:schemeClr val="bg1">
                <a:lumMod val="75000"/>
              </a:schemeClr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9C233-3F63-4449-B327-93D216AFFBB9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D7168-03A9-4EA7-90A4-4849539BE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66699"/>
            <a:ext cx="8686800" cy="52536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2060"/>
                </a:solidFill>
              </a:rPr>
              <a:t>2016 </a:t>
            </a:r>
            <a:r>
              <a:rPr lang="en-US" sz="2800" b="1" dirty="0" smtClean="0">
                <a:solidFill>
                  <a:srgbClr val="002060"/>
                </a:solidFill>
              </a:rPr>
              <a:t>OACES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Enhanced </a:t>
            </a:r>
            <a:r>
              <a:rPr lang="en-US" sz="2800" b="1" dirty="0">
                <a:solidFill>
                  <a:srgbClr val="002060"/>
                </a:solidFill>
              </a:rPr>
              <a:t>Gravel </a:t>
            </a:r>
            <a:r>
              <a:rPr lang="en-US" sz="2800" b="1" dirty="0" smtClean="0">
                <a:solidFill>
                  <a:srgbClr val="002060"/>
                </a:solidFill>
              </a:rPr>
              <a:t>Road Treatments workshop</a:t>
            </a: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2060"/>
                </a:solidFill>
              </a:rPr>
              <a:t>March </a:t>
            </a:r>
            <a:r>
              <a:rPr lang="en-US" sz="1400" b="1" dirty="0">
                <a:solidFill>
                  <a:srgbClr val="002060"/>
                </a:solidFill>
              </a:rPr>
              <a:t>15, </a:t>
            </a:r>
            <a:r>
              <a:rPr lang="en-US" sz="1400" b="1" dirty="0" smtClean="0">
                <a:solidFill>
                  <a:srgbClr val="002060"/>
                </a:solidFill>
              </a:rPr>
              <a:t>2016        Redmond, Oregon</a:t>
            </a:r>
          </a:p>
          <a:p>
            <a:pPr marL="0" indent="0" algn="ctr">
              <a:buNone/>
            </a:pPr>
            <a:endParaRPr lang="en-US" sz="14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7700" b="1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Oregon &amp; Washington’s</a:t>
            </a:r>
          </a:p>
          <a:p>
            <a:pPr marL="0" indent="0" algn="ctr">
              <a:buNone/>
            </a:pPr>
            <a:r>
              <a:rPr lang="en-US" sz="7700" b="1" dirty="0" smtClean="0">
                <a:solidFill>
                  <a:srgbClr val="7030A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Unpaved Mileage</a:t>
            </a:r>
          </a:p>
          <a:p>
            <a:pPr marL="0" indent="0" algn="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r">
              <a:buNone/>
            </a:pPr>
            <a:endParaRPr lang="en-US" sz="1400" b="1" dirty="0">
              <a:solidFill>
                <a:srgbClr val="7030A0"/>
              </a:solidFill>
            </a:endParaRPr>
          </a:p>
          <a:p>
            <a:pPr marL="0" indent="0" algn="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r">
              <a:buNone/>
            </a:pPr>
            <a:endParaRPr lang="en-US" sz="1400" b="1" dirty="0">
              <a:solidFill>
                <a:srgbClr val="7030A0"/>
              </a:solidFill>
            </a:endParaRPr>
          </a:p>
          <a:p>
            <a:pPr marL="0" indent="0" algn="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r">
              <a:buNone/>
            </a:pPr>
            <a:endParaRPr lang="en-US" sz="4600" b="1" dirty="0">
              <a:solidFill>
                <a:srgbClr val="7030A0"/>
              </a:solidFill>
            </a:endParaRPr>
          </a:p>
          <a:p>
            <a:pPr marL="0" indent="0" algn="r">
              <a:buNone/>
            </a:pPr>
            <a:r>
              <a:rPr lang="en-US" sz="7000" b="1" dirty="0" smtClean="0">
                <a:solidFill>
                  <a:srgbClr val="002060"/>
                </a:solidFill>
              </a:rPr>
              <a:t>Don </a:t>
            </a:r>
            <a:r>
              <a:rPr lang="en-US" sz="7000" b="1" dirty="0">
                <a:solidFill>
                  <a:srgbClr val="002060"/>
                </a:solidFill>
              </a:rPr>
              <a:t>Newell</a:t>
            </a:r>
          </a:p>
          <a:p>
            <a:pPr marL="0" indent="0" algn="r">
              <a:buNone/>
            </a:pPr>
            <a:r>
              <a:rPr lang="en-US" sz="4500" b="1" dirty="0">
                <a:solidFill>
                  <a:srgbClr val="002060"/>
                </a:solidFill>
              </a:rPr>
              <a:t>Marion County, </a:t>
            </a:r>
            <a:r>
              <a:rPr lang="en-US" sz="4500" b="1" dirty="0" smtClean="0">
                <a:solidFill>
                  <a:srgbClr val="002060"/>
                </a:solidFill>
              </a:rPr>
              <a:t>OR</a:t>
            </a:r>
          </a:p>
          <a:p>
            <a:pPr marL="0" indent="0" algn="ctr">
              <a:buNone/>
            </a:pPr>
            <a:endParaRPr lang="en-US" sz="46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sz="1400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09017"/>
            <a:ext cx="3352800" cy="2511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70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383094"/>
            <a:ext cx="9372600" cy="7020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28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190500"/>
            <a:ext cx="7162799" cy="5447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1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55" y="114300"/>
            <a:ext cx="7677445" cy="5451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2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419100"/>
            <a:ext cx="8336949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50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8444597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924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42900"/>
            <a:ext cx="8407164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00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C35680814BB43A11E9FB07D601FB4" ma:contentTypeVersion="2" ma:contentTypeDescription="Create a new document." ma:contentTypeScope="" ma:versionID="eec5cde7945ba053eb90ff92c76b596f">
  <xsd:schema xmlns:xsd="http://www.w3.org/2001/XMLSchema" xmlns:xs="http://www.w3.org/2001/XMLSchema" xmlns:p="http://schemas.microsoft.com/office/2006/metadata/properties" xmlns:ns1="http://schemas.microsoft.com/sharepoint/v3" xmlns:ns2="7ac1d05a-fc1e-4069-a527-ab4693b3d038" targetNamespace="http://schemas.microsoft.com/office/2006/metadata/properties" ma:root="true" ma:fieldsID="cda7576bbc4fe67a2cb7ad6bfa5bbd97" ns1:_="" ns2:_="">
    <xsd:import namespace="http://schemas.microsoft.com/sharepoint/v3"/>
    <xsd:import namespace="7ac1d05a-fc1e-4069-a527-ab4693b3d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d05a-fc1e-4069-a527-ab4693b3d038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MigrationSourceURL xmlns="7ac1d05a-fc1e-4069-a527-ab4693b3d038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8324B6-420A-4F30-ADDF-30424DF02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c1d05a-fc1e-4069-a527-ab4693b3d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D11070-E2DE-481E-8531-D871AFC803C1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7ac1d05a-fc1e-4069-a527-ab4693b3d038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EA81B08-B8A8-4A96-A8DE-1374F57EB0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26</Words>
  <Application>Microsoft Office PowerPoint</Application>
  <PresentationFormat>On-screen Show (16:10)</PresentationFormat>
  <Paragraphs>19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Marion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know what you've been hearing I've seen you hide your fear Embarrassed by your weaknesses Afraid to let Me near I wish you knew how much I long for you to understand No matter what may happen, child I'll never let go of your hand</dc:title>
  <dc:creator>Don Newell</dc:creator>
  <cp:lastModifiedBy>Don Newell</cp:lastModifiedBy>
  <cp:revision>32</cp:revision>
  <dcterms:created xsi:type="dcterms:W3CDTF">2015-11-23T21:03:08Z</dcterms:created>
  <dcterms:modified xsi:type="dcterms:W3CDTF">2016-03-12T01:14:10Z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0x010100563C35680814BB43A11E9FB07D601FB4</vt:lpwstr>
  </property>
</Properties>
</file>