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63" r:id="rId5"/>
    <p:sldId id="273" r:id="rId6"/>
    <p:sldId id="275" r:id="rId7"/>
    <p:sldId id="272" r:id="rId8"/>
    <p:sldId id="257" r:id="rId9"/>
    <p:sldId id="271" r:id="rId10"/>
    <p:sldId id="264" r:id="rId11"/>
    <p:sldId id="270" r:id="rId12"/>
    <p:sldId id="269" r:id="rId13"/>
    <p:sldId id="268" r:id="rId14"/>
    <p:sldId id="267" r:id="rId15"/>
    <p:sldId id="266" r:id="rId16"/>
    <p:sldId id="265" r:id="rId17"/>
    <p:sldId id="274" r:id="rId18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66FF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5" autoAdjust="0"/>
    <p:restoredTop sz="94660"/>
  </p:normalViewPr>
  <p:slideViewPr>
    <p:cSldViewPr>
      <p:cViewPr varScale="1">
        <p:scale>
          <a:sx n="97" d="100"/>
          <a:sy n="97" d="100"/>
        </p:scale>
        <p:origin x="-562" y="-8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DCADB-1824-4093-B3A2-4B9538F693BE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ECC00-8897-48B6-9E90-AB5FDED99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16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C233-3F63-4449-B327-93D216AFFBB9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D7168-03A9-4EA7-90A4-4849539BE2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15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C233-3F63-4449-B327-93D216AFFBB9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D7168-03A9-4EA7-90A4-4849539BE2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70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C233-3F63-4449-B327-93D216AFFBB9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D7168-03A9-4EA7-90A4-4849539BE2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15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C233-3F63-4449-B327-93D216AFFBB9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D7168-03A9-4EA7-90A4-4849539BE2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43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C233-3F63-4449-B327-93D216AFFBB9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D7168-03A9-4EA7-90A4-4849539BE2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39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C233-3F63-4449-B327-93D216AFFBB9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D7168-03A9-4EA7-90A4-4849539BE2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17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C233-3F63-4449-B327-93D216AFFBB9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D7168-03A9-4EA7-90A4-4849539BE2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2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C233-3F63-4449-B327-93D216AFFBB9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D7168-03A9-4EA7-90A4-4849539BE2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1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C233-3F63-4449-B327-93D216AFFBB9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D7168-03A9-4EA7-90A4-4849539BE2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3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C233-3F63-4449-B327-93D216AFFBB9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D7168-03A9-4EA7-90A4-4849539BE2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02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C233-3F63-4449-B327-93D216AFFBB9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D7168-03A9-4EA7-90A4-4849539BE2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63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26000">
              <a:srgbClr val="9CB86E"/>
            </a:gs>
            <a:gs pos="75000">
              <a:schemeClr val="bg1">
                <a:lumMod val="75000"/>
              </a:schemeClr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9C233-3F63-4449-B327-93D216AFFBB9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D7168-03A9-4EA7-90A4-4849539BE2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66699"/>
            <a:ext cx="8686800" cy="52536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2060"/>
                </a:solidFill>
              </a:rPr>
              <a:t>2016 </a:t>
            </a:r>
            <a:r>
              <a:rPr lang="en-US" sz="2800" b="1" dirty="0" smtClean="0">
                <a:solidFill>
                  <a:srgbClr val="002060"/>
                </a:solidFill>
              </a:rPr>
              <a:t>OACES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</a:rPr>
              <a:t>Enhanced </a:t>
            </a:r>
            <a:r>
              <a:rPr lang="en-US" sz="2800" b="1" dirty="0">
                <a:solidFill>
                  <a:srgbClr val="002060"/>
                </a:solidFill>
              </a:rPr>
              <a:t>Gravel </a:t>
            </a:r>
            <a:r>
              <a:rPr lang="en-US" sz="2800" b="1" dirty="0" smtClean="0">
                <a:solidFill>
                  <a:srgbClr val="002060"/>
                </a:solidFill>
              </a:rPr>
              <a:t>Road Treatments workshop</a:t>
            </a:r>
          </a:p>
          <a:p>
            <a:pPr marL="0" indent="0">
              <a:buNone/>
            </a:pPr>
            <a:r>
              <a:rPr lang="en-US" sz="1400" b="1" dirty="0" smtClean="0">
                <a:solidFill>
                  <a:srgbClr val="002060"/>
                </a:solidFill>
              </a:rPr>
              <a:t>March </a:t>
            </a:r>
            <a:r>
              <a:rPr lang="en-US" sz="1400" b="1" dirty="0">
                <a:solidFill>
                  <a:srgbClr val="002060"/>
                </a:solidFill>
              </a:rPr>
              <a:t>15, </a:t>
            </a:r>
            <a:r>
              <a:rPr lang="en-US" sz="1400" b="1" dirty="0" smtClean="0">
                <a:solidFill>
                  <a:srgbClr val="002060"/>
                </a:solidFill>
              </a:rPr>
              <a:t>2016        Redmond, Oregon</a:t>
            </a:r>
          </a:p>
          <a:p>
            <a:pPr marL="0" indent="0" algn="ctr">
              <a:buNone/>
            </a:pPr>
            <a:endParaRPr lang="en-US" sz="1400" b="1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en-US" sz="1400" b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en-US" sz="1400" b="1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en-US" sz="7700" b="1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Spokane County</a:t>
            </a:r>
          </a:p>
          <a:p>
            <a:pPr marL="0" indent="0" algn="ctr">
              <a:buNone/>
            </a:pPr>
            <a:r>
              <a:rPr lang="en-US" sz="4700" b="1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Washington</a:t>
            </a:r>
          </a:p>
          <a:p>
            <a:pPr marL="0" indent="0" algn="ctr">
              <a:buNone/>
            </a:pPr>
            <a:endParaRPr lang="en-US" sz="4700" b="1" dirty="0" smtClean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en-US" sz="5800" b="1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Some Gravel Road Photos</a:t>
            </a:r>
            <a:endParaRPr lang="en-US" sz="5800" b="1" dirty="0" smtClean="0">
              <a:solidFill>
                <a:srgbClr val="FFFF00"/>
              </a:solidFill>
            </a:endParaRPr>
          </a:p>
          <a:p>
            <a:pPr marL="0" indent="0" algn="r">
              <a:buNone/>
            </a:pPr>
            <a:endParaRPr lang="en-US" sz="1400" b="1" dirty="0">
              <a:solidFill>
                <a:srgbClr val="7030A0"/>
              </a:solidFill>
            </a:endParaRPr>
          </a:p>
          <a:p>
            <a:pPr marL="0" indent="0" algn="r">
              <a:buNone/>
            </a:pPr>
            <a:endParaRPr lang="en-US" sz="1400" b="1" dirty="0" smtClean="0">
              <a:solidFill>
                <a:srgbClr val="7030A0"/>
              </a:solidFill>
            </a:endParaRPr>
          </a:p>
          <a:p>
            <a:pPr marL="0" indent="0" algn="r">
              <a:buNone/>
            </a:pPr>
            <a:endParaRPr lang="en-US" sz="1400" b="1" dirty="0">
              <a:solidFill>
                <a:srgbClr val="7030A0"/>
              </a:solidFill>
            </a:endParaRPr>
          </a:p>
          <a:p>
            <a:pPr marL="0" indent="0" algn="r">
              <a:buNone/>
            </a:pPr>
            <a:endParaRPr lang="en-US" sz="1400" b="1" dirty="0" smtClean="0">
              <a:solidFill>
                <a:srgbClr val="7030A0"/>
              </a:solidFill>
            </a:endParaRPr>
          </a:p>
          <a:p>
            <a:pPr marL="0" indent="0" algn="r">
              <a:buNone/>
            </a:pPr>
            <a:endParaRPr lang="en-US" sz="4600" b="1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en-US" sz="4600" b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en-US" sz="1400" b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en-US" sz="1400" b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70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Ballar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0"/>
            <a:ext cx="7620000" cy="5715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62800" y="876300"/>
            <a:ext cx="1981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Ballard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6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8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Bernhil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7620000" cy="5715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4076700"/>
            <a:ext cx="236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FF00"/>
                </a:solidFill>
              </a:rPr>
              <a:t>Burnhill</a:t>
            </a:r>
            <a:endParaRPr lang="en-US" sz="4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1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8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Bernhil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7620000" cy="5715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" y="4076700"/>
            <a:ext cx="236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FF00"/>
                </a:solidFill>
              </a:rPr>
              <a:t>Burnhill</a:t>
            </a:r>
            <a:endParaRPr lang="en-US" sz="4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2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8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Bernhill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7620000" cy="5715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4076700"/>
            <a:ext cx="236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FF00"/>
                </a:solidFill>
              </a:rPr>
              <a:t>Burnhill</a:t>
            </a:r>
            <a:endParaRPr lang="en-US" sz="4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3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8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943100"/>
            <a:ext cx="243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End of Photos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8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Fruit Hil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-1219200"/>
            <a:ext cx="5200650" cy="6934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0" y="800100"/>
            <a:ext cx="1295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Fruit Hill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1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8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Fruit Hil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-1295400"/>
            <a:ext cx="5257800" cy="7010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0" y="800100"/>
            <a:ext cx="1295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Fruit Hill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2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8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Fruit Hill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1825" y="-1638300"/>
            <a:ext cx="5514975" cy="73533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0" y="800100"/>
            <a:ext cx="1295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Fruit Hill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3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8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Ballar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0600" y="0"/>
            <a:ext cx="7620000" cy="5715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934200" y="723900"/>
            <a:ext cx="1981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Ballard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1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8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Ballar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6800" y="-571500"/>
            <a:ext cx="8382000" cy="6286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62800" y="876300"/>
            <a:ext cx="1981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Ballard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2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8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Ballard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0"/>
            <a:ext cx="7620000" cy="5715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162800" y="876300"/>
            <a:ext cx="1981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Ballard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3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8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Ballard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7620000" cy="5715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62800" y="876300"/>
            <a:ext cx="1981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Ballard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4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8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Ballar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0"/>
            <a:ext cx="7620000" cy="5715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62800" y="876300"/>
            <a:ext cx="1981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Ballard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5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8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C35680814BB43A11E9FB07D601FB4" ma:contentTypeVersion="2" ma:contentTypeDescription="Create a new document." ma:contentTypeScope="" ma:versionID="eec5cde7945ba053eb90ff92c76b596f">
  <xsd:schema xmlns:xsd="http://www.w3.org/2001/XMLSchema" xmlns:xs="http://www.w3.org/2001/XMLSchema" xmlns:p="http://schemas.microsoft.com/office/2006/metadata/properties" xmlns:ns1="http://schemas.microsoft.com/sharepoint/v3" xmlns:ns2="7ac1d05a-fc1e-4069-a527-ab4693b3d038" targetNamespace="http://schemas.microsoft.com/office/2006/metadata/properties" ma:root="true" ma:fieldsID="cda7576bbc4fe67a2cb7ad6bfa5bbd97" ns1:_="" ns2:_="">
    <xsd:import namespace="http://schemas.microsoft.com/sharepoint/v3"/>
    <xsd:import namespace="7ac1d05a-fc1e-4069-a527-ab4693b3d03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1d05a-fc1e-4069-a527-ab4693b3d038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MigrationSourceURL xmlns="7ac1d05a-fc1e-4069-a527-ab4693b3d038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8324B6-420A-4F30-ADDF-30424DF02E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ac1d05a-fc1e-4069-a527-ab4693b3d0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D11070-E2DE-481E-8531-D871AFC803C1}">
  <ds:schemaRefs>
    <ds:schemaRef ds:uri="http://schemas.microsoft.com/office/2006/documentManagement/types"/>
    <ds:schemaRef ds:uri="http://purl.org/dc/terms/"/>
    <ds:schemaRef ds:uri="http://schemas.microsoft.com/sharepoint/v3"/>
    <ds:schemaRef ds:uri="http://purl.org/dc/dcmitype/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7ac1d05a-fc1e-4069-a527-ab4693b3d038"/>
  </ds:schemaRefs>
</ds:datastoreItem>
</file>

<file path=customXml/itemProps3.xml><?xml version="1.0" encoding="utf-8"?>
<ds:datastoreItem xmlns:ds="http://schemas.openxmlformats.org/officeDocument/2006/customXml" ds:itemID="{BEA81B08-B8A8-4A96-A8DE-1374F57EB0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51</Words>
  <Application>Microsoft Office PowerPoint</Application>
  <PresentationFormat>On-screen Show (16:10)</PresentationFormat>
  <Paragraphs>42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Marion County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know what you've been hearing I've seen you hide your fear Embarrassed by your weaknesses Afraid to let Me near I wish you knew how much I long for you to understand No matter what may happen, child I'll never let go of your hand</dc:title>
  <dc:creator>Don Newell</dc:creator>
  <cp:lastModifiedBy>Tom Shamberger</cp:lastModifiedBy>
  <cp:revision>37</cp:revision>
  <dcterms:created xsi:type="dcterms:W3CDTF">2015-11-23T21:03:08Z</dcterms:created>
  <dcterms:modified xsi:type="dcterms:W3CDTF">2016-03-15T19:05:08Z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0x010100563C35680814BB43A11E9FB07D601FB4</vt:lpwstr>
  </property>
</Properties>
</file>