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5.xml" ContentType="application/vnd.openxmlformats-officedocument.presentationml.slide+xml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3" r:id="rId3"/>
    <p:sldId id="274" r:id="rId4"/>
    <p:sldId id="312" r:id="rId5"/>
    <p:sldId id="263" r:id="rId6"/>
    <p:sldId id="264" r:id="rId7"/>
    <p:sldId id="265" r:id="rId8"/>
    <p:sldId id="286" r:id="rId9"/>
    <p:sldId id="269" r:id="rId10"/>
    <p:sldId id="257" r:id="rId11"/>
    <p:sldId id="272" r:id="rId12"/>
    <p:sldId id="276" r:id="rId13"/>
    <p:sldId id="280" r:id="rId14"/>
    <p:sldId id="292" r:id="rId15"/>
    <p:sldId id="290" r:id="rId16"/>
    <p:sldId id="294" r:id="rId17"/>
    <p:sldId id="293" r:id="rId18"/>
    <p:sldId id="295" r:id="rId19"/>
    <p:sldId id="296" r:id="rId20"/>
    <p:sldId id="299" r:id="rId21"/>
    <p:sldId id="300" r:id="rId22"/>
    <p:sldId id="297" r:id="rId23"/>
    <p:sldId id="303" r:id="rId24"/>
    <p:sldId id="308" r:id="rId25"/>
    <p:sldId id="298" r:id="rId26"/>
    <p:sldId id="309" r:id="rId27"/>
    <p:sldId id="310" r:id="rId28"/>
    <p:sldId id="311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394" autoAdjust="0"/>
  </p:normalViewPr>
  <p:slideViewPr>
    <p:cSldViewPr snapToGrid="0">
      <p:cViewPr varScale="1">
        <p:scale>
          <a:sx n="77" d="100"/>
          <a:sy n="77" d="100"/>
        </p:scale>
        <p:origin x="-25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troy@bluelinetrans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Emulsion specification and performance engineering </a:t>
            </a: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for </a:t>
            </a:r>
            <a:r>
              <a:rPr lang="en-US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chip seal </a:t>
            </a: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and fog/mastic seal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Troy Tindall</a:t>
            </a:r>
          </a:p>
          <a:p>
            <a:r>
              <a:rPr lang="en-US" dirty="0" smtClean="0"/>
              <a:t>Blue Line transportation / Enviroad </a:t>
            </a:r>
            <a:r>
              <a:rPr lang="en-US" dirty="0" err="1" smtClean="0"/>
              <a:t>llc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06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Engineered Emulsions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Engineered emulsions are designed to address performance challenges faced when utilizing specification emulsions.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Chip loss</a:t>
            </a:r>
          </a:p>
          <a:p>
            <a:pPr lvl="1"/>
            <a:r>
              <a:rPr lang="en-US" dirty="0" smtClean="0"/>
              <a:t>Flushing/bleeding</a:t>
            </a:r>
          </a:p>
          <a:p>
            <a:pPr lvl="1"/>
            <a:r>
              <a:rPr lang="en-US" dirty="0" smtClean="0"/>
              <a:t>High ADT use</a:t>
            </a:r>
          </a:p>
          <a:p>
            <a:pPr lvl="1"/>
            <a:r>
              <a:rPr lang="en-US" dirty="0" smtClean="0"/>
              <a:t>Fast return to traffic</a:t>
            </a:r>
          </a:p>
          <a:p>
            <a:pPr lvl="1"/>
            <a:r>
              <a:rPr lang="en-US" dirty="0" smtClean="0"/>
              <a:t>Eliminate fly rock</a:t>
            </a:r>
          </a:p>
          <a:p>
            <a:pPr lvl="1"/>
            <a:r>
              <a:rPr lang="en-US" dirty="0" smtClean="0"/>
              <a:t>Performance specification </a:t>
            </a:r>
            <a:r>
              <a:rPr lang="en-US" dirty="0"/>
              <a:t>– bring your game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BL-3P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726" y="323321"/>
            <a:ext cx="4632431" cy="6176577"/>
          </a:xfrm>
        </p:spPr>
      </p:pic>
    </p:spTree>
    <p:extLst>
      <p:ext uri="{BB962C8B-B14F-4D97-AF65-F5344CB8AC3E}">
        <p14:creationId xmlns:p14="http://schemas.microsoft.com/office/powerpoint/2010/main" val="154937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BL-3P</a:t>
            </a:r>
            <a:endParaRPr lang="en-US" sz="28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542" y="383707"/>
            <a:ext cx="4346761" cy="5795682"/>
          </a:xfrm>
        </p:spPr>
      </p:pic>
    </p:spTree>
    <p:extLst>
      <p:ext uri="{BB962C8B-B14F-4D97-AF65-F5344CB8AC3E}">
        <p14:creationId xmlns:p14="http://schemas.microsoft.com/office/powerpoint/2010/main" val="111079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0322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BL-3P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578" y="452718"/>
            <a:ext cx="4408097" cy="5877464"/>
          </a:xfrm>
        </p:spPr>
      </p:pic>
    </p:spTree>
    <p:extLst>
      <p:ext uri="{BB962C8B-B14F-4D97-AF65-F5344CB8AC3E}">
        <p14:creationId xmlns:p14="http://schemas.microsoft.com/office/powerpoint/2010/main" val="79724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Specification Fog Seal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Specification fog seals are asphalt emulsions that conform to a wide specification range and have been the the industry standard over many years.</a:t>
            </a:r>
            <a:r>
              <a:rPr lang="en-US" sz="2600" dirty="0"/>
              <a:t> </a:t>
            </a:r>
            <a:r>
              <a:rPr lang="en-US" sz="2600" dirty="0" smtClean="0"/>
              <a:t> Generally comprised of a tack or chip emulsion diluted with water 50/50.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1498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CRS-2P / HFRS-P1 Dilute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513" y="1152983"/>
            <a:ext cx="3959524" cy="52781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559" y="293298"/>
            <a:ext cx="3551927" cy="47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7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Engineered Fog / Mastic Seal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483575"/>
            <a:ext cx="8946541" cy="419548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Engineered fog / mastic seals are formulated to meet customer expectations utilizing project data.</a:t>
            </a:r>
          </a:p>
          <a:p>
            <a:pPr lvl="1"/>
            <a:endParaRPr lang="en-US" dirty="0" smtClean="0"/>
          </a:p>
          <a:p>
            <a:pPr lvl="1"/>
            <a:r>
              <a:rPr lang="en-US" sz="2000" dirty="0" smtClean="0"/>
              <a:t>Average daily traffic</a:t>
            </a:r>
          </a:p>
          <a:p>
            <a:pPr lvl="1"/>
            <a:r>
              <a:rPr lang="en-US" sz="2000" dirty="0" smtClean="0"/>
              <a:t>Type of traffic</a:t>
            </a:r>
          </a:p>
          <a:p>
            <a:pPr lvl="1"/>
            <a:r>
              <a:rPr lang="en-US" sz="2000" dirty="0" smtClean="0"/>
              <a:t>Environmental / Time of day considerations</a:t>
            </a:r>
          </a:p>
          <a:p>
            <a:pPr lvl="1"/>
            <a:r>
              <a:rPr lang="en-US" sz="2000" dirty="0" smtClean="0"/>
              <a:t>Road condition</a:t>
            </a:r>
          </a:p>
          <a:p>
            <a:pPr lvl="1"/>
            <a:r>
              <a:rPr lang="en-US" sz="2000" dirty="0" smtClean="0"/>
              <a:t>Skid resistance</a:t>
            </a:r>
          </a:p>
          <a:p>
            <a:pPr lvl="1"/>
            <a:r>
              <a:rPr lang="en-US" sz="2000" dirty="0" smtClean="0"/>
              <a:t>Return to traffic requirements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6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BL-Fog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3917" y="216992"/>
            <a:ext cx="4753155" cy="6337542"/>
          </a:xfrm>
        </p:spPr>
      </p:pic>
    </p:spTree>
    <p:extLst>
      <p:ext uri="{BB962C8B-B14F-4D97-AF65-F5344CB8AC3E}">
        <p14:creationId xmlns:p14="http://schemas.microsoft.com/office/powerpoint/2010/main" val="212628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BL-Fog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737" y="223838"/>
            <a:ext cx="4812719" cy="6416960"/>
          </a:xfrm>
        </p:spPr>
      </p:pic>
    </p:spTree>
    <p:extLst>
      <p:ext uri="{BB962C8B-B14F-4D97-AF65-F5344CB8AC3E}">
        <p14:creationId xmlns:p14="http://schemas.microsoft.com/office/powerpoint/2010/main" val="135222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BL-Fog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416" y="241538"/>
            <a:ext cx="4783752" cy="6378337"/>
          </a:xfrm>
        </p:spPr>
      </p:pic>
    </p:spTree>
    <p:extLst>
      <p:ext uri="{BB962C8B-B14F-4D97-AF65-F5344CB8AC3E}">
        <p14:creationId xmlns:p14="http://schemas.microsoft.com/office/powerpoint/2010/main" val="381315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Specification Chip Seal Emulsion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Specification chip seal emulsions are asphalt emulsions that conform to a wide specification range and have been the the industry standard over many years.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883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BL-Fog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3990" y="301922"/>
            <a:ext cx="5383029" cy="626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674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BL-Fog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96" y="1853248"/>
            <a:ext cx="9723408" cy="4375533"/>
          </a:xfrm>
        </p:spPr>
      </p:pic>
    </p:spTree>
    <p:extLst>
      <p:ext uri="{BB962C8B-B14F-4D97-AF65-F5344CB8AC3E}">
        <p14:creationId xmlns:p14="http://schemas.microsoft.com/office/powerpoint/2010/main" val="89112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_20180719_07263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954445" y="1184680"/>
            <a:ext cx="6467916" cy="435446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BL-Fog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1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BL-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Microcoat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5069" y="1152983"/>
            <a:ext cx="8367409" cy="5299575"/>
          </a:xfrm>
        </p:spPr>
      </p:pic>
    </p:spTree>
    <p:extLst>
      <p:ext uri="{BB962C8B-B14F-4D97-AF65-F5344CB8AC3E}">
        <p14:creationId xmlns:p14="http://schemas.microsoft.com/office/powerpoint/2010/main" val="292587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BL-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Microcoat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Content Placeholder 4" descr="A close up of a stone building&#10;&#10;Description automatically generate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05640" y="198408"/>
            <a:ext cx="4792972" cy="6390630"/>
          </a:xfrm>
        </p:spPr>
      </p:pic>
    </p:spTree>
    <p:extLst>
      <p:ext uri="{BB962C8B-B14F-4D97-AF65-F5344CB8AC3E}">
        <p14:creationId xmlns:p14="http://schemas.microsoft.com/office/powerpoint/2010/main" val="274269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BL-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Microcoat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758" y="1032213"/>
            <a:ext cx="7106159" cy="532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332718" y="1853248"/>
            <a:ext cx="4960937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10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BL-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Microcoat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226" y="1017468"/>
            <a:ext cx="7511330" cy="5633498"/>
          </a:xfrm>
        </p:spPr>
      </p:pic>
    </p:spTree>
    <p:extLst>
      <p:ext uri="{BB962C8B-B14F-4D97-AF65-F5344CB8AC3E}">
        <p14:creationId xmlns:p14="http://schemas.microsoft.com/office/powerpoint/2010/main" val="7893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BL-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Microcoat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904" y="452717"/>
            <a:ext cx="4381398" cy="5841865"/>
          </a:xfrm>
        </p:spPr>
      </p:pic>
    </p:spTree>
    <p:extLst>
      <p:ext uri="{BB962C8B-B14F-4D97-AF65-F5344CB8AC3E}">
        <p14:creationId xmlns:p14="http://schemas.microsoft.com/office/powerpoint/2010/main" val="180174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Questions?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Troy Tindall</a:t>
            </a:r>
          </a:p>
          <a:p>
            <a:r>
              <a:rPr lang="en-US" dirty="0" smtClean="0"/>
              <a:t>Blue Line Transportation / Enviroad LLC</a:t>
            </a:r>
          </a:p>
          <a:p>
            <a:r>
              <a:rPr lang="en-US" dirty="0" smtClean="0">
                <a:hlinkClick r:id="rId2"/>
              </a:rPr>
              <a:t>troy@bluelinetrans.com</a:t>
            </a:r>
            <a:endParaRPr lang="en-US" dirty="0" smtClean="0"/>
          </a:p>
          <a:p>
            <a:r>
              <a:rPr lang="en-US" dirty="0" smtClean="0"/>
              <a:t>503-702-1236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3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9"/>
            <a:ext cx="9404723" cy="867124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Specification CRS-2P and HFRS-P1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555944"/>
              </p:ext>
            </p:extLst>
          </p:nvPr>
        </p:nvGraphicFramePr>
        <p:xfrm>
          <a:off x="4840370" y="2255511"/>
          <a:ext cx="2235200" cy="25831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7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17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CRS-2P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Min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Max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100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400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40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65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90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200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45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894242"/>
              </p:ext>
            </p:extLst>
          </p:nvPr>
        </p:nvGraphicFramePr>
        <p:xfrm>
          <a:off x="8144283" y="2255511"/>
          <a:ext cx="2235200" cy="25831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7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17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HFRS-P1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Min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Max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100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30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65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90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200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30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7" name="Content Placeholder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551584"/>
              </p:ext>
            </p:extLst>
          </p:nvPr>
        </p:nvGraphicFramePr>
        <p:xfrm>
          <a:off x="1187348" y="3010619"/>
          <a:ext cx="2654300" cy="1813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4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6827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Viscosity SFS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Demulsibility %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Residue %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Penetration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Elastic Recovery 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76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9"/>
            <a:ext cx="9404723" cy="867124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Specification CRS-3P and HFRS-P2 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7" name="Content Placeholder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5080993"/>
              </p:ext>
            </p:extLst>
          </p:nvPr>
        </p:nvGraphicFramePr>
        <p:xfrm>
          <a:off x="1043415" y="3230752"/>
          <a:ext cx="2654300" cy="1813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4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6827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Viscosity SFS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Demulsibility 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Residue 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Penetration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Elastic Recovery 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384597"/>
              </p:ext>
            </p:extLst>
          </p:nvPr>
        </p:nvGraphicFramePr>
        <p:xfrm>
          <a:off x="4443566" y="2444060"/>
          <a:ext cx="2235200" cy="25831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7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17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CRS-3P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Min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Max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150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60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65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80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150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58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918474"/>
              </p:ext>
            </p:extLst>
          </p:nvPr>
        </p:nvGraphicFramePr>
        <p:xfrm>
          <a:off x="7382287" y="2452527"/>
          <a:ext cx="2235200" cy="25831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7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17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HFRS-P2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Min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Max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100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40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65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90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200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58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080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Chip loss &amp; bleeding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200" y="1074120"/>
            <a:ext cx="4164895" cy="5553193"/>
          </a:xfrm>
        </p:spPr>
      </p:pic>
    </p:spTree>
    <p:extLst>
      <p:ext uri="{BB962C8B-B14F-4D97-AF65-F5344CB8AC3E}">
        <p14:creationId xmlns:p14="http://schemas.microsoft.com/office/powerpoint/2010/main" val="46994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Chip loss and bleeding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573" y="1216325"/>
            <a:ext cx="6939472" cy="5204604"/>
          </a:xfrm>
        </p:spPr>
      </p:pic>
    </p:spTree>
    <p:extLst>
      <p:ext uri="{BB962C8B-B14F-4D97-AF65-F5344CB8AC3E}">
        <p14:creationId xmlns:p14="http://schemas.microsoft.com/office/powerpoint/2010/main" val="1902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Low Viscosity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6335" y="638353"/>
            <a:ext cx="4431821" cy="5909095"/>
          </a:xfrm>
        </p:spPr>
      </p:pic>
    </p:spTree>
    <p:extLst>
      <p:ext uri="{BB962C8B-B14F-4D97-AF65-F5344CB8AC3E}">
        <p14:creationId xmlns:p14="http://schemas.microsoft.com/office/powerpoint/2010/main" val="62116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Chip loss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544" y="750499"/>
            <a:ext cx="4359495" cy="5812660"/>
          </a:xfrm>
        </p:spPr>
      </p:pic>
    </p:spTree>
    <p:extLst>
      <p:ext uri="{BB962C8B-B14F-4D97-AF65-F5344CB8AC3E}">
        <p14:creationId xmlns:p14="http://schemas.microsoft.com/office/powerpoint/2010/main" val="63711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Successful specification chip seal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542" y="1016107"/>
            <a:ext cx="4184578" cy="558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5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5A2F9111-B2DB-470C-BA56-608F9B65882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21798B0-BA12-473A-822B-D89AF518E551}"/>
</file>

<file path=customXml/itemProps2.xml><?xml version="1.0" encoding="utf-8"?>
<ds:datastoreItem xmlns:ds="http://schemas.openxmlformats.org/officeDocument/2006/customXml" ds:itemID="{E42E5AAB-6B1A-4763-8F97-9C9F2882B775}"/>
</file>

<file path=customXml/itemProps3.xml><?xml version="1.0" encoding="utf-8"?>
<ds:datastoreItem xmlns:ds="http://schemas.openxmlformats.org/officeDocument/2006/customXml" ds:itemID="{191C999B-9695-43DC-B74E-F2AD85E1DD74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542</TotalTime>
  <Words>274</Words>
  <Application>Microsoft Office PowerPoint</Application>
  <PresentationFormat>Custom</PresentationFormat>
  <Paragraphs>114</Paragraphs>
  <Slides>28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Ion</vt:lpstr>
      <vt:lpstr>Emulsion specification and performance engineering for chip seal and fog/mastic seal</vt:lpstr>
      <vt:lpstr>Specification Chip Seal Emulsion</vt:lpstr>
      <vt:lpstr>Specification CRS-2P and HFRS-P1</vt:lpstr>
      <vt:lpstr>Specification CRS-3P and HFRS-P2 </vt:lpstr>
      <vt:lpstr>Chip loss &amp; bleeding</vt:lpstr>
      <vt:lpstr>Chip loss and bleeding</vt:lpstr>
      <vt:lpstr>Low Viscosity</vt:lpstr>
      <vt:lpstr>Chip loss</vt:lpstr>
      <vt:lpstr>Successful specification chip seal</vt:lpstr>
      <vt:lpstr>Engineered Emulsions</vt:lpstr>
      <vt:lpstr>BL-3P</vt:lpstr>
      <vt:lpstr>BL-3P</vt:lpstr>
      <vt:lpstr>BL-3P</vt:lpstr>
      <vt:lpstr>Specification Fog Seal</vt:lpstr>
      <vt:lpstr>CRS-2P / HFRS-P1 Dilute</vt:lpstr>
      <vt:lpstr>Engineered Fog / Mastic Seal</vt:lpstr>
      <vt:lpstr>BL-Fog</vt:lpstr>
      <vt:lpstr>BL-Fog</vt:lpstr>
      <vt:lpstr>BL-Fog</vt:lpstr>
      <vt:lpstr>BL-Fog</vt:lpstr>
      <vt:lpstr>BL-Fog</vt:lpstr>
      <vt:lpstr>BL-Fog</vt:lpstr>
      <vt:lpstr>BL-Microcoat</vt:lpstr>
      <vt:lpstr>BL-Microcoat</vt:lpstr>
      <vt:lpstr>BL-Microcoat</vt:lpstr>
      <vt:lpstr>BL-Microcoat</vt:lpstr>
      <vt:lpstr>BL-Microcoat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Engineered Emulsion for tack coat, bond coats and fog/mastic seal</dc:title>
  <dc:creator>Troy Tindall</dc:creator>
  <cp:lastModifiedBy>Morgan A. La France</cp:lastModifiedBy>
  <cp:revision>59</cp:revision>
  <dcterms:created xsi:type="dcterms:W3CDTF">2019-10-21T15:32:25Z</dcterms:created>
  <dcterms:modified xsi:type="dcterms:W3CDTF">2019-12-17T19:50:47Z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0x010100563C35680814BB43A11E9FB07D601FB4</vt:lpwstr>
  </property>
</Properties>
</file>