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16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97C2B-6E8D-983B-2CA1-E3FEE25C74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509A63-163C-60B6-0081-2531178436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809341-97C1-D268-234A-38F9E601F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1D0E-9122-4E55-B526-1FA99E584CAD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1851B-F5F4-B00D-3023-08D60C269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8D3B92-E496-53AE-C1B8-48C5894B6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CA2F-87D5-4214-98D0-6D0CE545E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488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13771-F319-BBEE-8E2A-1DA15EB0C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AC7EBD-DEF4-7002-15A6-1E4EC81706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815EC4-58E4-80E5-8C33-893DEDA56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1D0E-9122-4E55-B526-1FA99E584CAD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F4132B-F776-A1F2-5C96-0DCED25B5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D8C40B-76FA-BE7A-0F1F-D24F4334A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CA2F-87D5-4214-98D0-6D0CE545E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952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1889DF-1BEE-20B2-0771-C42E38E178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14154B-3B02-103F-C210-70B18A43F8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2AF66C-C121-25F7-C3FF-0ADDBFEE0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1D0E-9122-4E55-B526-1FA99E584CAD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9B4076-0952-B2F1-C7DE-2563EB18A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195111-C8CF-ECA6-F346-015CA1920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CA2F-87D5-4214-98D0-6D0CE545E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883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503A6-3100-7DED-CD44-11B29F848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A61F47-9078-25B2-978B-8861512DB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3C7424-DBDE-ADBF-EAE2-4DCA7327A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1D0E-9122-4E55-B526-1FA99E584CAD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D06898-C279-6E6D-4704-49EA0249B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D2ACB7-A044-0C7D-A510-70199422F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CA2F-87D5-4214-98D0-6D0CE545E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156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0385D-164F-1E8D-88F6-725568E02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56DE04-CD45-A101-3213-94A5178B6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2A1159-A9C4-CFD8-3ABB-BF8A548CB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1D0E-9122-4E55-B526-1FA99E584CAD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6D9F03-578D-15DA-C418-291E16415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3F4F8-5FDB-0C70-AC19-48A2A1932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CA2F-87D5-4214-98D0-6D0CE545E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967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E7B35-887B-76DA-8303-DD9B79C96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919963-9EAE-B18C-A1A7-13525DA5AE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DC59C3-9013-DCED-9FF3-B653F5B27C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33FBF7-8D2A-1885-1922-3148FEDF2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1D0E-9122-4E55-B526-1FA99E584CAD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94B08F-4E35-1216-B057-5E34C7F18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0BCB70-027B-6B87-75E8-5CDD43B39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CA2F-87D5-4214-98D0-6D0CE545E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901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5B0B3-B7E7-BC7D-15DA-9BE306689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8B3C69-BF90-4E57-8710-D4E02B212E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48EDEE-30EC-F25E-4FEB-255021E295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CF7729-540B-6E86-93EA-7BEC38FBD9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03B2B6-3094-D479-A2EF-B7142FBD56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92C057-FD15-E44C-E275-C733FB48F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1D0E-9122-4E55-B526-1FA99E584CAD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86A7C-CBB0-3020-4D64-E31E14296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E54568-334E-0D74-28AB-124EF8802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CA2F-87D5-4214-98D0-6D0CE545E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754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D3DCE-DC6D-AEDA-9352-215A59086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86DF84-E5F3-2907-9BB8-F50450075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1D0E-9122-4E55-B526-1FA99E584CAD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0150A6-41B0-3AE7-72F8-57475BB60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148D6F-0602-DCA8-585E-F6E87EA33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CA2F-87D5-4214-98D0-6D0CE545E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357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79C5AA-67F0-9281-97F0-DA86ED02F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1D0E-9122-4E55-B526-1FA99E584CAD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BDB1D0-4607-2F83-0138-4B6314956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B5E8DB-733F-710B-F7A3-42EA4634B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CA2F-87D5-4214-98D0-6D0CE545E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901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8AED1-AE77-9412-DAE2-1627D6C54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714698-74B7-9E32-CFFD-2604F95D87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87AD71-FB7D-0311-8DF1-3294201DA6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7BA612-46CE-8E96-8CC1-CD675F098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1D0E-9122-4E55-B526-1FA99E584CAD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45F8B5-5330-3DE9-7427-D0FC60E97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CAF1BE-5387-E5ED-A8BD-80E25EE10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CA2F-87D5-4214-98D0-6D0CE545E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507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99617-D890-ABD5-938B-0157524C4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CAD6A5-6477-AD04-D1D3-5A1B0CF4B7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F41B4D-EFBE-C088-622F-1B49DB3F77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8D4AEB-4929-B3B3-1DC0-83FAC5916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1D0E-9122-4E55-B526-1FA99E584CAD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3F7595-9B50-F51E-9592-2DB289B9F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CDB334-CC26-0F46-86D2-859604C06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CA2F-87D5-4214-98D0-6D0CE545E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653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1AC4F0-CC6B-4456-E8AD-C6831FD48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A72588-4C2F-2676-BC07-13EE82E04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635803-C7DF-F880-BDA6-F3DE041DC3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81D0E-9122-4E55-B526-1FA99E584CAD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CB6767-9E8A-7205-EB8B-31B381A15E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7EE296-1E9D-B808-7485-51624DEFBC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8CA2F-87D5-4214-98D0-6D0CE545E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947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6BB27AA-5996-37ED-B094-FEC7EE369A47}"/>
              </a:ext>
            </a:extLst>
          </p:cNvPr>
          <p:cNvSpPr txBox="1"/>
          <p:nvPr/>
        </p:nvSpPr>
        <p:spPr>
          <a:xfrm>
            <a:off x="2571749" y="148679"/>
            <a:ext cx="85439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Common Types of Chip Seal Oils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470E9B6-FC89-C49E-F55E-3929ABAEF604}"/>
              </a:ext>
            </a:extLst>
          </p:cNvPr>
          <p:cNvSpPr txBox="1"/>
          <p:nvPr/>
        </p:nvSpPr>
        <p:spPr>
          <a:xfrm>
            <a:off x="781235" y="1367160"/>
            <a:ext cx="9951868" cy="43027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>
              <a:spcAft>
                <a:spcPct val="30000"/>
              </a:spcAft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CRS-2P</a:t>
            </a:r>
          </a:p>
          <a:p>
            <a:pPr marL="571500" indent="-571500">
              <a:spcAft>
                <a:spcPct val="30000"/>
              </a:spcAft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CRS-3P </a:t>
            </a:r>
          </a:p>
          <a:p>
            <a:pPr marL="571500" indent="-571500">
              <a:spcAft>
                <a:spcPct val="30000"/>
              </a:spcAft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PMCRS-2H </a:t>
            </a:r>
          </a:p>
          <a:p>
            <a:pPr marL="571500" indent="-571500">
              <a:spcAft>
                <a:spcPct val="30000"/>
              </a:spcAft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HFE-100-S / HFRS-P2</a:t>
            </a:r>
          </a:p>
          <a:p>
            <a:pPr marL="571500" indent="-571500">
              <a:spcAft>
                <a:spcPct val="30000"/>
              </a:spcAft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HFE-90-1-S / HFRS-P1</a:t>
            </a:r>
          </a:p>
          <a:p>
            <a:pPr marL="571500" indent="-571500">
              <a:spcAft>
                <a:spcPct val="30000"/>
              </a:spcAft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AC-15P</a:t>
            </a:r>
          </a:p>
          <a:p>
            <a:pPr marL="571500" indent="-571500">
              <a:spcAft>
                <a:spcPct val="30000"/>
              </a:spcAft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HFE-150/HFMS-2</a:t>
            </a:r>
          </a:p>
          <a:p>
            <a:pPr marL="571500" indent="-571500">
              <a:spcAft>
                <a:spcPct val="30000"/>
              </a:spcAft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RS-LTP</a:t>
            </a:r>
          </a:p>
          <a:p>
            <a:pPr marL="571500" indent="-571500">
              <a:spcAft>
                <a:spcPct val="30000"/>
              </a:spcAft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CRS-LTP</a:t>
            </a:r>
          </a:p>
        </p:txBody>
      </p:sp>
    </p:spTree>
    <p:extLst>
      <p:ext uri="{BB962C8B-B14F-4D97-AF65-F5344CB8AC3E}">
        <p14:creationId xmlns:p14="http://schemas.microsoft.com/office/powerpoint/2010/main" val="3264052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6E8C155-5859-49E6-A650-355201F000BB}"/>
              </a:ext>
            </a:extLst>
          </p:cNvPr>
          <p:cNvSpPr txBox="1"/>
          <p:nvPr/>
        </p:nvSpPr>
        <p:spPr>
          <a:xfrm>
            <a:off x="2424418" y="956345"/>
            <a:ext cx="825476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029CE3-ACF5-3E59-FA2D-E47A6FD93280}"/>
              </a:ext>
            </a:extLst>
          </p:cNvPr>
          <p:cNvSpPr txBox="1"/>
          <p:nvPr/>
        </p:nvSpPr>
        <p:spPr>
          <a:xfrm>
            <a:off x="2021747" y="729842"/>
            <a:ext cx="61659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PMRE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CRS-2</a:t>
            </a:r>
          </a:p>
        </p:txBody>
      </p:sp>
    </p:spTree>
    <p:extLst>
      <p:ext uri="{BB962C8B-B14F-4D97-AF65-F5344CB8AC3E}">
        <p14:creationId xmlns:p14="http://schemas.microsoft.com/office/powerpoint/2010/main" val="2359772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48C27D2-CF77-A681-E9D8-99FA66F3F109}"/>
              </a:ext>
            </a:extLst>
          </p:cNvPr>
          <p:cNvSpPr txBox="1"/>
          <p:nvPr/>
        </p:nvSpPr>
        <p:spPr>
          <a:xfrm>
            <a:off x="964735" y="1522269"/>
            <a:ext cx="10100344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AC-15P -  hot applied oil with coated aggregate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CRS-2P – Cationic rapid set emulsion with polymers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CRS-3P – Cationic rapid set emulsion with more polymers – for high traffic roads</a:t>
            </a:r>
          </a:p>
          <a:p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PMCRS-2H – Cationic rapid set emulsion with polymers with harder pen oil base.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HFRS-P1- Anionic rapid set emulsion with 1.5% polymers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HFRS-P2 – Anionic rapid set emulsion with 3% polymers –  for high traffic roads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RS-LTP – Anionic Low Temperature emulsion oil for use in heavy shade and along the coastal fog belt. Can be used where air temperatures are between  40 to 70 degrees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FAD5E3-1F6B-7B55-9468-EC09A88518D7}"/>
              </a:ext>
            </a:extLst>
          </p:cNvPr>
          <p:cNvSpPr txBox="1"/>
          <p:nvPr/>
        </p:nvSpPr>
        <p:spPr>
          <a:xfrm>
            <a:off x="3313323" y="206975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Common Chip Seal Oils</a:t>
            </a:r>
          </a:p>
        </p:txBody>
      </p:sp>
    </p:spTree>
    <p:extLst>
      <p:ext uri="{BB962C8B-B14F-4D97-AF65-F5344CB8AC3E}">
        <p14:creationId xmlns:p14="http://schemas.microsoft.com/office/powerpoint/2010/main" val="919436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14558A4-610B-AC42-A906-6C7C2A3039A0}"/>
              </a:ext>
            </a:extLst>
          </p:cNvPr>
          <p:cNvSpPr txBox="1"/>
          <p:nvPr/>
        </p:nvSpPr>
        <p:spPr>
          <a:xfrm>
            <a:off x="939568" y="1736521"/>
            <a:ext cx="911044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CRS-LTP – Cationic low-temperature oil for use under tree canopy and coastal areas where temperatures can be between 40 and 70 degrees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HFMS 2/HFE-150 – medium set high float oil often used for gravel road conversions or with dirtier aggregate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CSS-1 – tack coat emulsion oil. Can be used as fog seal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CSS-1H – often used as a Cationic fog seal. Like CSS-1 but with a harder pen asphalt base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CQS-1H – Cationic quick set fog seal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HFRS-P1 D 50% - Anionic fog seal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B61D24E-A1B4-3C6C-ED87-68E2E3A4EE66}"/>
              </a:ext>
            </a:extLst>
          </p:cNvPr>
          <p:cNvSpPr txBox="1"/>
          <p:nvPr/>
        </p:nvSpPr>
        <p:spPr>
          <a:xfrm>
            <a:off x="2248249" y="427886"/>
            <a:ext cx="6979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Common Chip Seal Oils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348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3C35680814BB43A11E9FB07D601FB4" ma:contentTypeVersion="2" ma:contentTypeDescription="Create a new document." ma:contentTypeScope="" ma:versionID="eec5cde7945ba053eb90ff92c76b596f">
  <xsd:schema xmlns:xsd="http://www.w3.org/2001/XMLSchema" xmlns:xs="http://www.w3.org/2001/XMLSchema" xmlns:p="http://schemas.microsoft.com/office/2006/metadata/properties" xmlns:ns1="http://schemas.microsoft.com/sharepoint/v3" xmlns:ns2="7ac1d05a-fc1e-4069-a527-ab4693b3d038" targetNamespace="http://schemas.microsoft.com/office/2006/metadata/properties" ma:root="true" ma:fieldsID="cda7576bbc4fe67a2cb7ad6bfa5bbd97" ns1:_="" ns2:_="">
    <xsd:import namespace="http://schemas.microsoft.com/sharepoint/v3"/>
    <xsd:import namespace="7ac1d05a-fc1e-4069-a527-ab4693b3d038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MigrationSource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c1d05a-fc1e-4069-a527-ab4693b3d038" elementFormDefault="qualified">
    <xsd:import namespace="http://schemas.microsoft.com/office/2006/documentManagement/types"/>
    <xsd:import namespace="http://schemas.microsoft.com/office/infopath/2007/PartnerControls"/>
    <xsd:element name="MigrationSourceURL" ma:index="10" nillable="true" ma:displayName="MigrationSourceURL" ma:internalName="MigrationSourceURL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MigrationSourceURL xmlns="7ac1d05a-fc1e-4069-a527-ab4693b3d038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BA329D1-B3B7-4E61-AAF6-88951C94BCF5}"/>
</file>

<file path=customXml/itemProps2.xml><?xml version="1.0" encoding="utf-8"?>
<ds:datastoreItem xmlns:ds="http://schemas.openxmlformats.org/officeDocument/2006/customXml" ds:itemID="{709B55FB-0A06-480A-942D-CE851120A5FE}"/>
</file>

<file path=customXml/itemProps3.xml><?xml version="1.0" encoding="utf-8"?>
<ds:datastoreItem xmlns:ds="http://schemas.openxmlformats.org/officeDocument/2006/customXml" ds:itemID="{1AB1D4D1-5CEE-418C-9441-BFEF2677A998}"/>
</file>

<file path=docProps/app.xml><?xml version="1.0" encoding="utf-8"?>
<Properties xmlns="http://schemas.openxmlformats.org/officeDocument/2006/extended-properties" xmlns:vt="http://schemas.openxmlformats.org/officeDocument/2006/docPropsVTypes">
  <TotalTime>736</TotalTime>
  <Words>219</Words>
  <Application>Microsoft Office PowerPoint</Application>
  <PresentationFormat>Widescreen</PresentationFormat>
  <Paragraphs>39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Shamberger</dc:creator>
  <cp:lastModifiedBy>Tom Shamberger</cp:lastModifiedBy>
  <cp:revision>5</cp:revision>
  <dcterms:created xsi:type="dcterms:W3CDTF">2023-03-07T00:30:02Z</dcterms:created>
  <dcterms:modified xsi:type="dcterms:W3CDTF">2023-03-21T13:30:32Z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0x010100563C35680814BB43A11E9FB07D601FB4</vt:lpwstr>
  </property>
</Properties>
</file>