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D467F-FFD1-1AF4-1B89-64230A4A9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FC40AB-6729-E149-6348-D9266A032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F67B0-3A84-6E21-85A9-8271E0715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802E1-FF9B-6EB1-DBE4-6D8882E5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0ACE3-B1DE-F2F8-8A70-0D84B4C7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5DFEC-52F5-D54E-52B9-979F9CF5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0A034B-DCD1-EA4D-A6B3-45C45AF8B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51239-4D4F-ABC8-36A0-AE517C146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E93F-C664-AF1D-16E3-AFA4A71D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4F1F-FFD5-E011-1F8A-6873C4C32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4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12216-20F0-0579-BA78-B4E3E1800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1244E2-D037-39AF-B376-178F9B10C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37E96-E6BA-EB43-36C0-D173B2020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B0954-0E2C-6A36-1186-C512C6E8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9C0F-A5FC-ADFE-2FA0-84D873FBC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F4F6-E000-37B6-9C89-D957EC39E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6E73A-1A5A-9FB5-B393-571CF1A3B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A616D-A7DE-8DB6-5220-083F169F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67828-BB26-53BE-962D-28781A8A4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23FD7-5607-5B04-136C-FFD2BB8F2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14C58-2347-F181-1A28-FAC15BDF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F2FD4-47A8-4E65-C50A-D8AC14267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B9878-BFE8-B7D0-D712-177A99CD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8AC51-41DB-D69B-7E16-E284BB0C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60BF5-E6A3-0553-E956-F1917277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907A5-2196-16E4-958B-F758BF50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E6E0-BDE7-83AC-45CB-6A024471A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A9321-DE9D-672D-58FC-EC32FCF1C5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2A6EA-0941-5BE8-7F83-547F17A2B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8A544-482B-384A-3170-6130647E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D5E795-806A-768A-F5FB-07063E7B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6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3E33F-4283-76E5-25A0-7EFDA6B6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EBB45-794B-39DB-09AB-20EA876E38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C4269-0791-F209-DAE4-91998F05B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E82F9-FBBD-572E-F11E-EFE7F465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4F911B-50A9-5BA3-2D28-9A7628F8C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AB043-BB0C-AB79-AB08-5B6DEDC1E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E2429-106F-4C39-4704-E00F04305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7DC6B-B80C-35C7-779C-4F26A56AA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5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1699-46B8-DF86-F835-8F081818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B6F73-1E1A-E58D-8251-ED984078E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718FC8-087D-9903-992B-A80B15F3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C26CC-F11C-FBFD-4FA9-49A97B08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1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BCB36C-BE0D-BC9C-CA6E-BC86C681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F3B8D1-E4B7-77B5-0C44-9472F6BC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C4A22-B98A-F88D-8021-02AE6BC5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32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11EA-B560-3ADA-A53E-110D6F5E2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67BD3-7F62-6B40-C3CB-307AF7053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6FC5E2-243B-B64D-430D-07D1F1DF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B49EE-6A9F-DFE3-F697-0C3B81C28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2298-3FB2-8974-9670-064FF0667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6BB7D-5681-4CE7-FFC8-99B6BAAA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64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0328F-C902-A816-5CA8-77B48FA51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28ECD-5EE7-5803-9360-7EEC4D4C8D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5D08A-7103-8E84-C289-6BA1CDE89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775B6-6A38-7453-5513-F30CE6A0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60E19-0201-8952-26FE-02F544924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ADF53-F6CF-D8CC-F8CB-5F6EDF11A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5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FBBC5-97C1-AD40-B7CA-ABF72F163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13BFB-A18E-2493-52AB-F847EC4BA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0C09C-10BA-6467-61FE-C955794DD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F7C48-D11F-48A8-A6B6-116732B13030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ADBA6-F3A6-3D6F-E0D7-D3CC57330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2242A-2722-0250-F149-F749E9E52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00013-DBFD-430E-8DDB-64AA424BE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6910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49">
            <a:extLst>
              <a:ext uri="{FF2B5EF4-FFF2-40B4-BE49-F238E27FC236}">
                <a16:creationId xmlns:a16="http://schemas.microsoft.com/office/drawing/2014/main" id="{3F819438-9D50-46E5-14E2-92869C83424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2" b="50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49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8">
            <a:extLst>
              <a:ext uri="{FF2B5EF4-FFF2-40B4-BE49-F238E27FC236}">
                <a16:creationId xmlns:a16="http://schemas.microsoft.com/office/drawing/2014/main" id="{6B67F7E7-F4DC-9732-51DC-0E87CB15804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196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31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9">
            <a:extLst>
              <a:ext uri="{FF2B5EF4-FFF2-40B4-BE49-F238E27FC236}">
                <a16:creationId xmlns:a16="http://schemas.microsoft.com/office/drawing/2014/main" id="{43C9CB7A-A61A-C5A5-C8BF-A1FE5D53B2E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b="63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2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0">
            <a:extLst>
              <a:ext uri="{FF2B5EF4-FFF2-40B4-BE49-F238E27FC236}">
                <a16:creationId xmlns:a16="http://schemas.microsoft.com/office/drawing/2014/main" id="{8916D4B0-5CFA-DFA0-6E8E-F2E3959649A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23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7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1">
            <a:extLst>
              <a:ext uri="{FF2B5EF4-FFF2-40B4-BE49-F238E27FC236}">
                <a16:creationId xmlns:a16="http://schemas.microsoft.com/office/drawing/2014/main" id="{1EE1432E-3D05-47C3-EED6-2890C6AF7C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182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95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2">
            <a:extLst>
              <a:ext uri="{FF2B5EF4-FFF2-40B4-BE49-F238E27FC236}">
                <a16:creationId xmlns:a16="http://schemas.microsoft.com/office/drawing/2014/main" id="{E6702D89-79D9-BBF9-5CBA-D089F0A154D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2" b="155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4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3">
            <a:extLst>
              <a:ext uri="{FF2B5EF4-FFF2-40B4-BE49-F238E27FC236}">
                <a16:creationId xmlns:a16="http://schemas.microsoft.com/office/drawing/2014/main" id="{5BCACACD-4119-5565-6EE8-E391198C603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51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4">
            <a:extLst>
              <a:ext uri="{FF2B5EF4-FFF2-40B4-BE49-F238E27FC236}">
                <a16:creationId xmlns:a16="http://schemas.microsoft.com/office/drawing/2014/main" id="{F69A7E93-DCA9-D4EC-A21D-5A4815B91F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" b="213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246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5">
            <a:extLst>
              <a:ext uri="{FF2B5EF4-FFF2-40B4-BE49-F238E27FC236}">
                <a16:creationId xmlns:a16="http://schemas.microsoft.com/office/drawing/2014/main" id="{ED2D8722-9F00-03C7-EA64-19D40BFB0F54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6" b="142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6">
            <a:extLst>
              <a:ext uri="{FF2B5EF4-FFF2-40B4-BE49-F238E27FC236}">
                <a16:creationId xmlns:a16="http://schemas.microsoft.com/office/drawing/2014/main" id="{C4C01B3D-3B3C-3E58-46BB-F8A3CDD222F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1" b="81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87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7">
            <a:extLst>
              <a:ext uri="{FF2B5EF4-FFF2-40B4-BE49-F238E27FC236}">
                <a16:creationId xmlns:a16="http://schemas.microsoft.com/office/drawing/2014/main" id="{0E9ABA0E-5E43-6957-ADE3-9B43F19C0BBB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" b="214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3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0">
            <a:extLst>
              <a:ext uri="{FF2B5EF4-FFF2-40B4-BE49-F238E27FC236}">
                <a16:creationId xmlns:a16="http://schemas.microsoft.com/office/drawing/2014/main" id="{8B0CA119-AB0F-273F-EB10-0583D68239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50" b="93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72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8">
            <a:extLst>
              <a:ext uri="{FF2B5EF4-FFF2-40B4-BE49-F238E27FC236}">
                <a16:creationId xmlns:a16="http://schemas.microsoft.com/office/drawing/2014/main" id="{9AC88622-19D9-B3F0-FE16-0848C0C910C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" b="1657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016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69">
            <a:extLst>
              <a:ext uri="{FF2B5EF4-FFF2-40B4-BE49-F238E27FC236}">
                <a16:creationId xmlns:a16="http://schemas.microsoft.com/office/drawing/2014/main" id="{50263CF8-74CA-D0F0-684E-10C9618FA36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1" b="127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667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70">
            <a:extLst>
              <a:ext uri="{FF2B5EF4-FFF2-40B4-BE49-F238E27FC236}">
                <a16:creationId xmlns:a16="http://schemas.microsoft.com/office/drawing/2014/main" id="{71C635FE-A102-0DBF-EF8A-C02958F664F2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b="192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71">
            <a:extLst>
              <a:ext uri="{FF2B5EF4-FFF2-40B4-BE49-F238E27FC236}">
                <a16:creationId xmlns:a16="http://schemas.microsoft.com/office/drawing/2014/main" id="{419A00A8-A384-E2AD-D69B-16F6717B8D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28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72">
            <a:extLst>
              <a:ext uri="{FF2B5EF4-FFF2-40B4-BE49-F238E27FC236}">
                <a16:creationId xmlns:a16="http://schemas.microsoft.com/office/drawing/2014/main" id="{0547B30F-CA5F-31B1-A3A6-5BDC6938777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3" b="83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96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73">
            <a:extLst>
              <a:ext uri="{FF2B5EF4-FFF2-40B4-BE49-F238E27FC236}">
                <a16:creationId xmlns:a16="http://schemas.microsoft.com/office/drawing/2014/main" id="{16085FBC-89C4-63E9-A81F-42ED9BD7EBFF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01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74">
            <a:extLst>
              <a:ext uri="{FF2B5EF4-FFF2-40B4-BE49-F238E27FC236}">
                <a16:creationId xmlns:a16="http://schemas.microsoft.com/office/drawing/2014/main" id="{C4A3CB46-5B57-41CB-8936-214D6FFF856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0" b="94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16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G_0956">
            <a:extLst>
              <a:ext uri="{FF2B5EF4-FFF2-40B4-BE49-F238E27FC236}">
                <a16:creationId xmlns:a16="http://schemas.microsoft.com/office/drawing/2014/main" id="{5713E138-47D0-8222-FC23-DEEB501F1383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6" b="781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92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G_0959">
            <a:extLst>
              <a:ext uri="{FF2B5EF4-FFF2-40B4-BE49-F238E27FC236}">
                <a16:creationId xmlns:a16="http://schemas.microsoft.com/office/drawing/2014/main" id="{29F76354-EBF9-20A9-9CCF-A49467C076CC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9" b="19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49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G_1487">
            <a:extLst>
              <a:ext uri="{FF2B5EF4-FFF2-40B4-BE49-F238E27FC236}">
                <a16:creationId xmlns:a16="http://schemas.microsoft.com/office/drawing/2014/main" id="{269147B4-530A-4A83-19B5-6161A014C3C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9" b="186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87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1">
            <a:extLst>
              <a:ext uri="{FF2B5EF4-FFF2-40B4-BE49-F238E27FC236}">
                <a16:creationId xmlns:a16="http://schemas.microsoft.com/office/drawing/2014/main" id="{DE0C0130-0B73-6759-6A7B-6B3309644E0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2" b="104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62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IMG_1647">
            <a:extLst>
              <a:ext uri="{FF2B5EF4-FFF2-40B4-BE49-F238E27FC236}">
                <a16:creationId xmlns:a16="http://schemas.microsoft.com/office/drawing/2014/main" id="{F15D70D0-5CEC-C20D-E7CC-BE5FBE51B81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 b="209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09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2">
            <a:extLst>
              <a:ext uri="{FF2B5EF4-FFF2-40B4-BE49-F238E27FC236}">
                <a16:creationId xmlns:a16="http://schemas.microsoft.com/office/drawing/2014/main" id="{6B601BB3-3E00-5281-A5ED-DFF893E4F9F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8" b="145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3">
            <a:extLst>
              <a:ext uri="{FF2B5EF4-FFF2-40B4-BE49-F238E27FC236}">
                <a16:creationId xmlns:a16="http://schemas.microsoft.com/office/drawing/2014/main" id="{EDFCBAB4-E0AC-3F5E-7741-F22199B055F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3" b="1009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20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4">
            <a:extLst>
              <a:ext uri="{FF2B5EF4-FFF2-40B4-BE49-F238E27FC236}">
                <a16:creationId xmlns:a16="http://schemas.microsoft.com/office/drawing/2014/main" id="{4FF14EC9-56E1-31B7-4FBE-104DE9304A2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2" b="50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5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5">
            <a:extLst>
              <a:ext uri="{FF2B5EF4-FFF2-40B4-BE49-F238E27FC236}">
                <a16:creationId xmlns:a16="http://schemas.microsoft.com/office/drawing/2014/main" id="{80E4BE99-55E2-5774-B170-6F3FFC04CF5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416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6">
            <a:extLst>
              <a:ext uri="{FF2B5EF4-FFF2-40B4-BE49-F238E27FC236}">
                <a16:creationId xmlns:a16="http://schemas.microsoft.com/office/drawing/2014/main" id="{4FEE2369-E285-E0C0-C8F7-9E42305699FD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7" b="1203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390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SCF0457">
            <a:extLst>
              <a:ext uri="{FF2B5EF4-FFF2-40B4-BE49-F238E27FC236}">
                <a16:creationId xmlns:a16="http://schemas.microsoft.com/office/drawing/2014/main" id="{1E7AB153-6277-7630-C9E6-AF815E826038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8" b="1879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58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DE43A47-0B47-41A5-8B1E-0532DFBEFF2E}"/>
</file>

<file path=customXml/itemProps2.xml><?xml version="1.0" encoding="utf-8"?>
<ds:datastoreItem xmlns:ds="http://schemas.openxmlformats.org/officeDocument/2006/customXml" ds:itemID="{F3F15655-E9BE-4461-AC3D-5E857D0E349A}"/>
</file>

<file path=customXml/itemProps3.xml><?xml version="1.0" encoding="utf-8"?>
<ds:datastoreItem xmlns:ds="http://schemas.openxmlformats.org/officeDocument/2006/customXml" ds:itemID="{0B14687C-F75D-479D-83E8-FD95E142E0C4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W. Wilson</dc:creator>
  <cp:lastModifiedBy>Scott W. Wilson</cp:lastModifiedBy>
  <cp:revision>1</cp:revision>
  <dcterms:created xsi:type="dcterms:W3CDTF">2023-03-29T23:27:33Z</dcterms:created>
  <dcterms:modified xsi:type="dcterms:W3CDTF">2023-03-29T23:32:11Z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