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63" r:id="rId4"/>
    <p:sldId id="264" r:id="rId5"/>
    <p:sldId id="262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256CC8-D48B-4268-AA93-DB7341B33CC1}" v="54" dt="2023-03-20T00:00:05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1525" autoAdjust="0"/>
  </p:normalViewPr>
  <p:slideViewPr>
    <p:cSldViewPr snapToGrid="0">
      <p:cViewPr varScale="1">
        <p:scale>
          <a:sx n="70" d="100"/>
          <a:sy n="70" d="100"/>
        </p:scale>
        <p:origin x="10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W. Wilson" userId="3c017d09-f88a-47d3-a3cc-e6e23fce7c4c" providerId="ADAL" clId="{A7256CC8-D48B-4268-AA93-DB7341B33CC1}"/>
    <pc:docChg chg="undo custSel addSld delSld modSld">
      <pc:chgData name="Scott W. Wilson" userId="3c017d09-f88a-47d3-a3cc-e6e23fce7c4c" providerId="ADAL" clId="{A7256CC8-D48B-4268-AA93-DB7341B33CC1}" dt="2023-03-20T16:45:46.844" v="3079" actId="6549"/>
      <pc:docMkLst>
        <pc:docMk/>
      </pc:docMkLst>
      <pc:sldChg chg="addSp delSp modSp mod modTransition setBg modClrScheme chgLayout modNotesTx">
        <pc:chgData name="Scott W. Wilson" userId="3c017d09-f88a-47d3-a3cc-e6e23fce7c4c" providerId="ADAL" clId="{A7256CC8-D48B-4268-AA93-DB7341B33CC1}" dt="2023-03-20T16:45:46.844" v="3079" actId="6549"/>
        <pc:sldMkLst>
          <pc:docMk/>
          <pc:sldMk cId="3252072719" sldId="256"/>
        </pc:sldMkLst>
        <pc:spChg chg="del">
          <ac:chgData name="Scott W. Wilson" userId="3c017d09-f88a-47d3-a3cc-e6e23fce7c4c" providerId="ADAL" clId="{A7256CC8-D48B-4268-AA93-DB7341B33CC1}" dt="2023-03-14T21:08:04.311" v="800" actId="700"/>
          <ac:spMkLst>
            <pc:docMk/>
            <pc:sldMk cId="3252072719" sldId="256"/>
            <ac:spMk id="2" creationId="{1D2D1016-6E16-30FC-6B67-EBBA18194C16}"/>
          </ac:spMkLst>
        </pc:spChg>
        <pc:spChg chg="del">
          <ac:chgData name="Scott W. Wilson" userId="3c017d09-f88a-47d3-a3cc-e6e23fce7c4c" providerId="ADAL" clId="{A7256CC8-D48B-4268-AA93-DB7341B33CC1}" dt="2023-03-14T21:08:04.311" v="800" actId="700"/>
          <ac:spMkLst>
            <pc:docMk/>
            <pc:sldMk cId="3252072719" sldId="256"/>
            <ac:spMk id="3" creationId="{BD60E8CF-B895-D94F-0E47-FA0FA05AF842}"/>
          </ac:spMkLst>
        </pc:spChg>
        <pc:spChg chg="add mod ord">
          <ac:chgData name="Scott W. Wilson" userId="3c017d09-f88a-47d3-a3cc-e6e23fce7c4c" providerId="ADAL" clId="{A7256CC8-D48B-4268-AA93-DB7341B33CC1}" dt="2023-03-19T22:43:48.796" v="1094" actId="255"/>
          <ac:spMkLst>
            <pc:docMk/>
            <pc:sldMk cId="3252072719" sldId="256"/>
            <ac:spMk id="4" creationId="{AB19797B-0865-6145-6691-EEBFDB57C23A}"/>
          </ac:spMkLst>
        </pc:spChg>
        <pc:spChg chg="mod ord">
          <ac:chgData name="Scott W. Wilson" userId="3c017d09-f88a-47d3-a3cc-e6e23fce7c4c" providerId="ADAL" clId="{A7256CC8-D48B-4268-AA93-DB7341B33CC1}" dt="2023-03-20T00:05:54.784" v="3046" actId="20577"/>
          <ac:spMkLst>
            <pc:docMk/>
            <pc:sldMk cId="3252072719" sldId="256"/>
            <ac:spMk id="8" creationId="{11604770-95D5-4D8A-91FA-E8E282FD1A7A}"/>
          </ac:spMkLst>
        </pc:spChg>
        <pc:spChg chg="add del">
          <ac:chgData name="Scott W. Wilson" userId="3c017d09-f88a-47d3-a3cc-e6e23fce7c4c" providerId="ADAL" clId="{A7256CC8-D48B-4268-AA93-DB7341B33CC1}" dt="2023-03-14T21:16:29.167" v="816" actId="26606"/>
          <ac:spMkLst>
            <pc:docMk/>
            <pc:sldMk cId="3252072719" sldId="256"/>
            <ac:spMk id="13" creationId="{C1DD1A8A-57D5-4A81-AD04-532B043C5611}"/>
          </ac:spMkLst>
        </pc:spChg>
        <pc:spChg chg="add del">
          <ac:chgData name="Scott W. Wilson" userId="3c017d09-f88a-47d3-a3cc-e6e23fce7c4c" providerId="ADAL" clId="{A7256CC8-D48B-4268-AA93-DB7341B33CC1}" dt="2023-03-19T22:29:26.426" v="930" actId="26606"/>
          <ac:spMkLst>
            <pc:docMk/>
            <pc:sldMk cId="3252072719" sldId="256"/>
            <ac:spMk id="14" creationId="{0E2F58BF-12E5-4B5A-AD25-4DAAA2742A7B}"/>
          </ac:spMkLst>
        </pc:spChg>
        <pc:spChg chg="add del">
          <ac:chgData name="Scott W. Wilson" userId="3c017d09-f88a-47d3-a3cc-e6e23fce7c4c" providerId="ADAL" clId="{A7256CC8-D48B-4268-AA93-DB7341B33CC1}" dt="2023-03-14T21:16:29.167" v="816" actId="26606"/>
          <ac:spMkLst>
            <pc:docMk/>
            <pc:sldMk cId="3252072719" sldId="256"/>
            <ac:spMk id="15" creationId="{007891EC-4501-44ED-A8C8-B11B6DB767AB}"/>
          </ac:spMkLst>
        </pc:spChg>
        <pc:spChg chg="add del">
          <ac:chgData name="Scott W. Wilson" userId="3c017d09-f88a-47d3-a3cc-e6e23fce7c4c" providerId="ADAL" clId="{A7256CC8-D48B-4268-AA93-DB7341B33CC1}" dt="2023-03-19T22:29:26.426" v="930" actId="26606"/>
          <ac:spMkLst>
            <pc:docMk/>
            <pc:sldMk cId="3252072719" sldId="256"/>
            <ac:spMk id="16" creationId="{AF2F604E-43BE-4DC3-B983-E071523364F8}"/>
          </ac:spMkLst>
        </pc:spChg>
        <pc:spChg chg="add del">
          <ac:chgData name="Scott W. Wilson" userId="3c017d09-f88a-47d3-a3cc-e6e23fce7c4c" providerId="ADAL" clId="{A7256CC8-D48B-4268-AA93-DB7341B33CC1}" dt="2023-03-19T22:34:05.768" v="951" actId="26606"/>
          <ac:spMkLst>
            <pc:docMk/>
            <pc:sldMk cId="3252072719" sldId="256"/>
            <ac:spMk id="17" creationId="{04812C46-200A-4DEB-A05E-3ED6C68C2387}"/>
          </ac:spMkLst>
        </pc:spChg>
        <pc:spChg chg="add del">
          <ac:chgData name="Scott W. Wilson" userId="3c017d09-f88a-47d3-a3cc-e6e23fce7c4c" providerId="ADAL" clId="{A7256CC8-D48B-4268-AA93-DB7341B33CC1}" dt="2023-03-19T22:29:26.426" v="930" actId="26606"/>
          <ac:spMkLst>
            <pc:docMk/>
            <pc:sldMk cId="3252072719" sldId="256"/>
            <ac:spMk id="18" creationId="{08C9B587-E65E-4B52-B37C-ABEBB6E87928}"/>
          </ac:spMkLst>
        </pc:spChg>
        <pc:spChg chg="add del">
          <ac:chgData name="Scott W. Wilson" userId="3c017d09-f88a-47d3-a3cc-e6e23fce7c4c" providerId="ADAL" clId="{A7256CC8-D48B-4268-AA93-DB7341B33CC1}" dt="2023-03-19T22:34:05.768" v="951" actId="26606"/>
          <ac:spMkLst>
            <pc:docMk/>
            <pc:sldMk cId="3252072719" sldId="256"/>
            <ac:spMk id="19" creationId="{D1EA859B-E555-4109-94F3-6700E046E008}"/>
          </ac:spMkLst>
        </pc:spChg>
        <pc:spChg chg="add">
          <ac:chgData name="Scott W. Wilson" userId="3c017d09-f88a-47d3-a3cc-e6e23fce7c4c" providerId="ADAL" clId="{A7256CC8-D48B-4268-AA93-DB7341B33CC1}" dt="2023-03-19T22:34:05.776" v="952" actId="26606"/>
          <ac:spMkLst>
            <pc:docMk/>
            <pc:sldMk cId="3252072719" sldId="256"/>
            <ac:spMk id="21" creationId="{04812C46-200A-4DEB-A05E-3ED6C68C2387}"/>
          </ac:spMkLst>
        </pc:spChg>
        <pc:spChg chg="add">
          <ac:chgData name="Scott W. Wilson" userId="3c017d09-f88a-47d3-a3cc-e6e23fce7c4c" providerId="ADAL" clId="{A7256CC8-D48B-4268-AA93-DB7341B33CC1}" dt="2023-03-19T22:34:05.776" v="952" actId="26606"/>
          <ac:spMkLst>
            <pc:docMk/>
            <pc:sldMk cId="3252072719" sldId="256"/>
            <ac:spMk id="22" creationId="{D1EA859B-E555-4109-94F3-6700E046E008}"/>
          </ac:spMkLst>
        </pc:spChg>
        <pc:picChg chg="add mod">
          <ac:chgData name="Scott W. Wilson" userId="3c017d09-f88a-47d3-a3cc-e6e23fce7c4c" providerId="ADAL" clId="{A7256CC8-D48B-4268-AA93-DB7341B33CC1}" dt="2023-03-19T22:33:10.971" v="946"/>
          <ac:picMkLst>
            <pc:docMk/>
            <pc:sldMk cId="3252072719" sldId="256"/>
            <ac:picMk id="2" creationId="{92E5C822-3880-3C14-C95F-A27458821B2F}"/>
          </ac:picMkLst>
        </pc:picChg>
        <pc:picChg chg="add del mod">
          <ac:chgData name="Scott W. Wilson" userId="3c017d09-f88a-47d3-a3cc-e6e23fce7c4c" providerId="ADAL" clId="{A7256CC8-D48B-4268-AA93-DB7341B33CC1}" dt="2023-03-14T21:16:22.304" v="812" actId="478"/>
          <ac:picMkLst>
            <pc:docMk/>
            <pc:sldMk cId="3252072719" sldId="256"/>
            <ac:picMk id="5" creationId="{D11ABFB8-6567-0F7F-83A1-D2A8FBAD6287}"/>
          </ac:picMkLst>
        </pc:picChg>
        <pc:picChg chg="del mod">
          <ac:chgData name="Scott W. Wilson" userId="3c017d09-f88a-47d3-a3cc-e6e23fce7c4c" providerId="ADAL" clId="{A7256CC8-D48B-4268-AA93-DB7341B33CC1}" dt="2023-03-14T21:07:59.822" v="799" actId="478"/>
          <ac:picMkLst>
            <pc:docMk/>
            <pc:sldMk cId="3252072719" sldId="256"/>
            <ac:picMk id="7" creationId="{93907D1A-25A3-BD5D-0C5F-A574041CC3B4}"/>
          </ac:picMkLst>
        </pc:picChg>
        <pc:picChg chg="add mod ord">
          <ac:chgData name="Scott W. Wilson" userId="3c017d09-f88a-47d3-a3cc-e6e23fce7c4c" providerId="ADAL" clId="{A7256CC8-D48B-4268-AA93-DB7341B33CC1}" dt="2023-03-19T22:34:05.776" v="952" actId="26606"/>
          <ac:picMkLst>
            <pc:docMk/>
            <pc:sldMk cId="3252072719" sldId="256"/>
            <ac:picMk id="9" creationId="{29BDD778-12EC-C397-AF08-DF4B6D11698A}"/>
          </ac:picMkLst>
        </pc:picChg>
        <pc:picChg chg="del mod">
          <ac:chgData name="Scott W. Wilson" userId="3c017d09-f88a-47d3-a3cc-e6e23fce7c4c" providerId="ADAL" clId="{A7256CC8-D48B-4268-AA93-DB7341B33CC1}" dt="2023-03-14T21:08:47.406" v="804" actId="478"/>
          <ac:picMkLst>
            <pc:docMk/>
            <pc:sldMk cId="3252072719" sldId="256"/>
            <ac:picMk id="10" creationId="{CD822FF3-D624-E685-61A3-D2ADC2BCD5F5}"/>
          </ac:picMkLst>
        </pc:picChg>
        <pc:picChg chg="add del mod">
          <ac:chgData name="Scott W. Wilson" userId="3c017d09-f88a-47d3-a3cc-e6e23fce7c4c" providerId="ADAL" clId="{A7256CC8-D48B-4268-AA93-DB7341B33CC1}" dt="2023-03-14T21:27:20.735" v="823"/>
          <ac:picMkLst>
            <pc:docMk/>
            <pc:sldMk cId="3252072719" sldId="256"/>
            <ac:picMk id="11" creationId="{CAA02B0A-0653-7307-EFEA-D861E9B7FEB4}"/>
          </ac:picMkLst>
        </pc:picChg>
        <pc:picChg chg="add del mod">
          <ac:chgData name="Scott W. Wilson" userId="3c017d09-f88a-47d3-a3cc-e6e23fce7c4c" providerId="ADAL" clId="{A7256CC8-D48B-4268-AA93-DB7341B33CC1}" dt="2023-03-19T22:29:29.556" v="932" actId="478"/>
          <ac:picMkLst>
            <pc:docMk/>
            <pc:sldMk cId="3252072719" sldId="256"/>
            <ac:picMk id="12" creationId="{185A48F5-ACFA-23A9-52E5-009CB7F22689}"/>
          </ac:picMkLst>
        </pc:picChg>
      </pc:sldChg>
      <pc:sldChg chg="addSp delSp modSp new del mod setBg modNotesTx">
        <pc:chgData name="Scott W. Wilson" userId="3c017d09-f88a-47d3-a3cc-e6e23fce7c4c" providerId="ADAL" clId="{A7256CC8-D48B-4268-AA93-DB7341B33CC1}" dt="2023-03-14T21:29:40.310" v="837" actId="2696"/>
        <pc:sldMkLst>
          <pc:docMk/>
          <pc:sldMk cId="920668946" sldId="257"/>
        </pc:sldMkLst>
        <pc:spChg chg="del">
          <ac:chgData name="Scott W. Wilson" userId="3c017d09-f88a-47d3-a3cc-e6e23fce7c4c" providerId="ADAL" clId="{A7256CC8-D48B-4268-AA93-DB7341B33CC1}" dt="2023-03-09T02:24:56.114" v="13" actId="931"/>
          <ac:spMkLst>
            <pc:docMk/>
            <pc:sldMk cId="920668946" sldId="257"/>
            <ac:spMk id="3" creationId="{7BD708B2-4E79-A0A1-2DE0-E569F6B16B73}"/>
          </ac:spMkLst>
        </pc:spChg>
        <pc:spChg chg="add mod">
          <ac:chgData name="Scott W. Wilson" userId="3c017d09-f88a-47d3-a3cc-e6e23fce7c4c" providerId="ADAL" clId="{A7256CC8-D48B-4268-AA93-DB7341B33CC1}" dt="2023-03-14T21:29:27.597" v="835" actId="478"/>
          <ac:spMkLst>
            <pc:docMk/>
            <pc:sldMk cId="920668946" sldId="257"/>
            <ac:spMk id="4" creationId="{83E16660-E9EB-B86F-5C9E-AA23577F9090}"/>
          </ac:spMkLst>
        </pc:spChg>
        <pc:picChg chg="add del mod">
          <ac:chgData name="Scott W. Wilson" userId="3c017d09-f88a-47d3-a3cc-e6e23fce7c4c" providerId="ADAL" clId="{A7256CC8-D48B-4268-AA93-DB7341B33CC1}" dt="2023-03-14T21:29:27.597" v="835" actId="478"/>
          <ac:picMkLst>
            <pc:docMk/>
            <pc:sldMk cId="920668946" sldId="257"/>
            <ac:picMk id="5" creationId="{2B97A3C8-726B-4E6D-46EE-73A63C7FD228}"/>
          </ac:picMkLst>
        </pc:picChg>
        <pc:picChg chg="add del mod">
          <ac:chgData name="Scott W. Wilson" userId="3c017d09-f88a-47d3-a3cc-e6e23fce7c4c" providerId="ADAL" clId="{A7256CC8-D48B-4268-AA93-DB7341B33CC1}" dt="2023-03-14T21:29:20.164" v="834" actId="478"/>
          <ac:picMkLst>
            <pc:docMk/>
            <pc:sldMk cId="920668946" sldId="257"/>
            <ac:picMk id="7" creationId="{68205FC4-0C3B-11DF-CB45-9ACB8D832612}"/>
          </ac:picMkLst>
        </pc:picChg>
        <pc:picChg chg="add del mod">
          <ac:chgData name="Scott W. Wilson" userId="3c017d09-f88a-47d3-a3cc-e6e23fce7c4c" providerId="ADAL" clId="{A7256CC8-D48B-4268-AA93-DB7341B33CC1}" dt="2023-03-14T21:28:11.650" v="831" actId="21"/>
          <ac:picMkLst>
            <pc:docMk/>
            <pc:sldMk cId="920668946" sldId="257"/>
            <ac:picMk id="9" creationId="{EBBCB280-00B3-2D93-4BD1-9AD1ECE9482D}"/>
          </ac:picMkLst>
        </pc:picChg>
        <pc:picChg chg="add del mod">
          <ac:chgData name="Scott W. Wilson" userId="3c017d09-f88a-47d3-a3cc-e6e23fce7c4c" providerId="ADAL" clId="{A7256CC8-D48B-4268-AA93-DB7341B33CC1}" dt="2023-03-14T21:28:24.083" v="833" actId="478"/>
          <ac:picMkLst>
            <pc:docMk/>
            <pc:sldMk cId="920668946" sldId="257"/>
            <ac:picMk id="10" creationId="{CB1F906B-2B45-E125-223D-7494E24DCE7A}"/>
          </ac:picMkLst>
        </pc:picChg>
      </pc:sldChg>
      <pc:sldChg chg="addSp delSp modSp new del mod setBg modClrScheme chgLayout">
        <pc:chgData name="Scott W. Wilson" userId="3c017d09-f88a-47d3-a3cc-e6e23fce7c4c" providerId="ADAL" clId="{A7256CC8-D48B-4268-AA93-DB7341B33CC1}" dt="2023-03-19T23:11:44.109" v="1707" actId="47"/>
        <pc:sldMkLst>
          <pc:docMk/>
          <pc:sldMk cId="3444802715" sldId="258"/>
        </pc:sldMkLst>
        <pc:spChg chg="add del">
          <ac:chgData name="Scott W. Wilson" userId="3c017d09-f88a-47d3-a3cc-e6e23fce7c4c" providerId="ADAL" clId="{A7256CC8-D48B-4268-AA93-DB7341B33CC1}" dt="2023-03-14T21:30:29.378" v="841" actId="700"/>
          <ac:spMkLst>
            <pc:docMk/>
            <pc:sldMk cId="3444802715" sldId="258"/>
            <ac:spMk id="2" creationId="{5CE6AEF0-8388-CADC-5DD5-DA89C05E481C}"/>
          </ac:spMkLst>
        </pc:spChg>
        <pc:spChg chg="del">
          <ac:chgData name="Scott W. Wilson" userId="3c017d09-f88a-47d3-a3cc-e6e23fce7c4c" providerId="ADAL" clId="{A7256CC8-D48B-4268-AA93-DB7341B33CC1}" dt="2023-03-09T02:50:07.097" v="669" actId="931"/>
          <ac:spMkLst>
            <pc:docMk/>
            <pc:sldMk cId="3444802715" sldId="258"/>
            <ac:spMk id="3" creationId="{006B1044-EAAE-A617-FB3B-18E1C636DD8A}"/>
          </ac:spMkLst>
        </pc:spChg>
        <pc:spChg chg="add mod ord">
          <ac:chgData name="Scott W. Wilson" userId="3c017d09-f88a-47d3-a3cc-e6e23fce7c4c" providerId="ADAL" clId="{A7256CC8-D48B-4268-AA93-DB7341B33CC1}" dt="2023-03-19T22:59:27.569" v="1495" actId="1076"/>
          <ac:spMkLst>
            <pc:docMk/>
            <pc:sldMk cId="3444802715" sldId="258"/>
            <ac:spMk id="4" creationId="{8FFD52DC-DF75-406E-AAD1-4925EA41BA2A}"/>
          </ac:spMkLst>
        </pc:spChg>
        <pc:spChg chg="add del mod">
          <ac:chgData name="Scott W. Wilson" userId="3c017d09-f88a-47d3-a3cc-e6e23fce7c4c" providerId="ADAL" clId="{A7256CC8-D48B-4268-AA93-DB7341B33CC1}" dt="2023-03-14T21:30:29.378" v="841" actId="700"/>
          <ac:spMkLst>
            <pc:docMk/>
            <pc:sldMk cId="3444802715" sldId="258"/>
            <ac:spMk id="4" creationId="{F41504C9-4B21-FDF0-A8BD-E057250BBC06}"/>
          </ac:spMkLst>
        </pc:spChg>
        <pc:spChg chg="add mod">
          <ac:chgData name="Scott W. Wilson" userId="3c017d09-f88a-47d3-a3cc-e6e23fce7c4c" providerId="ADAL" clId="{A7256CC8-D48B-4268-AA93-DB7341B33CC1}" dt="2023-03-19T23:04:30.218" v="1669" actId="20577"/>
          <ac:spMkLst>
            <pc:docMk/>
            <pc:sldMk cId="3444802715" sldId="258"/>
            <ac:spMk id="5" creationId="{3FC75C29-8CD2-B6FB-38B6-5C5A6E15F579}"/>
          </ac:spMkLst>
        </pc:spChg>
        <pc:spChg chg="add del">
          <ac:chgData name="Scott W. Wilson" userId="3c017d09-f88a-47d3-a3cc-e6e23fce7c4c" providerId="ADAL" clId="{A7256CC8-D48B-4268-AA93-DB7341B33CC1}" dt="2023-03-14T21:36:47.301" v="882" actId="26606"/>
          <ac:spMkLst>
            <pc:docMk/>
            <pc:sldMk cId="3444802715" sldId="258"/>
            <ac:spMk id="11" creationId="{E8558839-0873-4376-AE92-C48699D22FE2}"/>
          </ac:spMkLst>
        </pc:spChg>
        <pc:spChg chg="add del">
          <ac:chgData name="Scott W. Wilson" userId="3c017d09-f88a-47d3-a3cc-e6e23fce7c4c" providerId="ADAL" clId="{A7256CC8-D48B-4268-AA93-DB7341B33CC1}" dt="2023-03-14T21:30:22.395" v="840" actId="26606"/>
          <ac:spMkLst>
            <pc:docMk/>
            <pc:sldMk cId="3444802715" sldId="258"/>
            <ac:spMk id="14" creationId="{42A4FC2C-047E-45A5-965D-8E1E3BF09BC6}"/>
          </ac:spMkLst>
        </pc:spChg>
        <pc:spChg chg="add del">
          <ac:chgData name="Scott W. Wilson" userId="3c017d09-f88a-47d3-a3cc-e6e23fce7c4c" providerId="ADAL" clId="{A7256CC8-D48B-4268-AA93-DB7341B33CC1}" dt="2023-03-19T22:58:10.358" v="1481" actId="26606"/>
          <ac:spMkLst>
            <pc:docMk/>
            <pc:sldMk cId="3444802715" sldId="258"/>
            <ac:spMk id="16" creationId="{80CCAACE-815D-4A79-875A-B7EFC28F7D2B}"/>
          </ac:spMkLst>
        </pc:spChg>
        <pc:spChg chg="add del">
          <ac:chgData name="Scott W. Wilson" userId="3c017d09-f88a-47d3-a3cc-e6e23fce7c4c" providerId="ADAL" clId="{A7256CC8-D48B-4268-AA93-DB7341B33CC1}" dt="2023-03-19T22:58:10.349" v="1480" actId="26606"/>
          <ac:spMkLst>
            <pc:docMk/>
            <pc:sldMk cId="3444802715" sldId="258"/>
            <ac:spMk id="18" creationId="{A7AE9375-4664-4DB2-922D-2782A6E439AC}"/>
          </ac:spMkLst>
        </pc:spChg>
        <pc:spChg chg="add del">
          <ac:chgData name="Scott W. Wilson" userId="3c017d09-f88a-47d3-a3cc-e6e23fce7c4c" providerId="ADAL" clId="{A7256CC8-D48B-4268-AA93-DB7341B33CC1}" dt="2023-03-19T22:58:10.349" v="1480" actId="26606"/>
          <ac:spMkLst>
            <pc:docMk/>
            <pc:sldMk cId="3444802715" sldId="258"/>
            <ac:spMk id="20" creationId="{C87417AF-190E-4D6E-AFA6-7D3E84B0B430}"/>
          </ac:spMkLst>
        </pc:spChg>
        <pc:spChg chg="add del">
          <ac:chgData name="Scott W. Wilson" userId="3c017d09-f88a-47d3-a3cc-e6e23fce7c4c" providerId="ADAL" clId="{A7256CC8-D48B-4268-AA93-DB7341B33CC1}" dt="2023-03-19T22:57:09.212" v="1467" actId="26606"/>
          <ac:spMkLst>
            <pc:docMk/>
            <pc:sldMk cId="3444802715" sldId="258"/>
            <ac:spMk id="21" creationId="{DB90EDA9-2517-46EC-B6D4-3918D04786C1}"/>
          </ac:spMkLst>
        </pc:spChg>
        <pc:spChg chg="add del">
          <ac:chgData name="Scott W. Wilson" userId="3c017d09-f88a-47d3-a3cc-e6e23fce7c4c" providerId="ADAL" clId="{A7256CC8-D48B-4268-AA93-DB7341B33CC1}" dt="2023-03-19T22:57:09.212" v="1467" actId="26606"/>
          <ac:spMkLst>
            <pc:docMk/>
            <pc:sldMk cId="3444802715" sldId="258"/>
            <ac:spMk id="23" creationId="{D449B1F2-532C-44C7-8AC7-28EA15EE02CB}"/>
          </ac:spMkLst>
        </pc:spChg>
        <pc:spChg chg="add del">
          <ac:chgData name="Scott W. Wilson" userId="3c017d09-f88a-47d3-a3cc-e6e23fce7c4c" providerId="ADAL" clId="{A7256CC8-D48B-4268-AA93-DB7341B33CC1}" dt="2023-03-19T22:57:09.212" v="1467" actId="26606"/>
          <ac:spMkLst>
            <pc:docMk/>
            <pc:sldMk cId="3444802715" sldId="258"/>
            <ac:spMk id="25" creationId="{EE7D3784-5CF9-4282-9B1C-523957852BF6}"/>
          </ac:spMkLst>
        </pc:spChg>
        <pc:spChg chg="add del">
          <ac:chgData name="Scott W. Wilson" userId="3c017d09-f88a-47d3-a3cc-e6e23fce7c4c" providerId="ADAL" clId="{A7256CC8-D48B-4268-AA93-DB7341B33CC1}" dt="2023-03-19T22:58:10.349" v="1480" actId="26606"/>
          <ac:spMkLst>
            <pc:docMk/>
            <pc:sldMk cId="3444802715" sldId="258"/>
            <ac:spMk id="27" creationId="{80B30ED8-273E-4C07-8568-2FE5CC5C483D}"/>
          </ac:spMkLst>
        </pc:spChg>
        <pc:spChg chg="add del">
          <ac:chgData name="Scott W. Wilson" userId="3c017d09-f88a-47d3-a3cc-e6e23fce7c4c" providerId="ADAL" clId="{A7256CC8-D48B-4268-AA93-DB7341B33CC1}" dt="2023-03-19T22:59:07.255" v="1490" actId="26606"/>
          <ac:spMkLst>
            <pc:docMk/>
            <pc:sldMk cId="3444802715" sldId="258"/>
            <ac:spMk id="29" creationId="{38468727-63BE-4191-B4A6-C30C82C0E986}"/>
          </ac:spMkLst>
        </pc:spChg>
        <pc:spChg chg="add del">
          <ac:chgData name="Scott W. Wilson" userId="3c017d09-f88a-47d3-a3cc-e6e23fce7c4c" providerId="ADAL" clId="{A7256CC8-D48B-4268-AA93-DB7341B33CC1}" dt="2023-03-19T22:59:07.255" v="1490" actId="26606"/>
          <ac:spMkLst>
            <pc:docMk/>
            <pc:sldMk cId="3444802715" sldId="258"/>
            <ac:spMk id="30" creationId="{9D355BB6-1BB8-4828-B246-CFB31742D7B8}"/>
          </ac:spMkLst>
        </pc:spChg>
        <pc:spChg chg="add del">
          <ac:chgData name="Scott W. Wilson" userId="3c017d09-f88a-47d3-a3cc-e6e23fce7c4c" providerId="ADAL" clId="{A7256CC8-D48B-4268-AA93-DB7341B33CC1}" dt="2023-03-19T22:59:07.255" v="1490" actId="26606"/>
          <ac:spMkLst>
            <pc:docMk/>
            <pc:sldMk cId="3444802715" sldId="258"/>
            <ac:spMk id="31" creationId="{CA52A9B9-B2B3-46F0-9D53-0EFF9905BF8F}"/>
          </ac:spMkLst>
        </pc:spChg>
        <pc:spChg chg="add del">
          <ac:chgData name="Scott W. Wilson" userId="3c017d09-f88a-47d3-a3cc-e6e23fce7c4c" providerId="ADAL" clId="{A7256CC8-D48B-4268-AA93-DB7341B33CC1}" dt="2023-03-19T22:59:07.246" v="1489" actId="26606"/>
          <ac:spMkLst>
            <pc:docMk/>
            <pc:sldMk cId="3444802715" sldId="258"/>
            <ac:spMk id="36" creationId="{E36BB3C5-822B-45E1-A81E-5CC3176C61A1}"/>
          </ac:spMkLst>
        </pc:spChg>
        <pc:spChg chg="add del">
          <ac:chgData name="Scott W. Wilson" userId="3c017d09-f88a-47d3-a3cc-e6e23fce7c4c" providerId="ADAL" clId="{A7256CC8-D48B-4268-AA93-DB7341B33CC1}" dt="2023-03-19T22:59:07.246" v="1489" actId="26606"/>
          <ac:spMkLst>
            <pc:docMk/>
            <pc:sldMk cId="3444802715" sldId="258"/>
            <ac:spMk id="38" creationId="{FB39ECA9-4CDE-4883-98E8-287E905E9F07}"/>
          </ac:spMkLst>
        </pc:spChg>
        <pc:spChg chg="add del">
          <ac:chgData name="Scott W. Wilson" userId="3c017d09-f88a-47d3-a3cc-e6e23fce7c4c" providerId="ADAL" clId="{A7256CC8-D48B-4268-AA93-DB7341B33CC1}" dt="2023-03-19T22:59:07.246" v="1489" actId="26606"/>
          <ac:spMkLst>
            <pc:docMk/>
            <pc:sldMk cId="3444802715" sldId="258"/>
            <ac:spMk id="40" creationId="{A67483D0-BAEB-4927-88AD-76F5DA8468DE}"/>
          </ac:spMkLst>
        </pc:spChg>
        <pc:spChg chg="add del">
          <ac:chgData name="Scott W. Wilson" userId="3c017d09-f88a-47d3-a3cc-e6e23fce7c4c" providerId="ADAL" clId="{A7256CC8-D48B-4268-AA93-DB7341B33CC1}" dt="2023-03-19T22:59:07.246" v="1489" actId="26606"/>
          <ac:spMkLst>
            <pc:docMk/>
            <pc:sldMk cId="3444802715" sldId="258"/>
            <ac:spMk id="42" creationId="{0DBB7B12-4298-4CFB-B539-44A91C930328}"/>
          </ac:spMkLst>
        </pc:spChg>
        <pc:spChg chg="add">
          <ac:chgData name="Scott W. Wilson" userId="3c017d09-f88a-47d3-a3cc-e6e23fce7c4c" providerId="ADAL" clId="{A7256CC8-D48B-4268-AA93-DB7341B33CC1}" dt="2023-03-19T22:59:07.255" v="1490" actId="26606"/>
          <ac:spMkLst>
            <pc:docMk/>
            <pc:sldMk cId="3444802715" sldId="258"/>
            <ac:spMk id="44" creationId="{38468727-63BE-4191-B4A6-C30C82C0E986}"/>
          </ac:spMkLst>
        </pc:spChg>
        <pc:spChg chg="add">
          <ac:chgData name="Scott W. Wilson" userId="3c017d09-f88a-47d3-a3cc-e6e23fce7c4c" providerId="ADAL" clId="{A7256CC8-D48B-4268-AA93-DB7341B33CC1}" dt="2023-03-19T22:59:07.255" v="1490" actId="26606"/>
          <ac:spMkLst>
            <pc:docMk/>
            <pc:sldMk cId="3444802715" sldId="258"/>
            <ac:spMk id="45" creationId="{9D355BB6-1BB8-4828-B246-CFB31742D7B8}"/>
          </ac:spMkLst>
        </pc:spChg>
        <pc:spChg chg="add">
          <ac:chgData name="Scott W. Wilson" userId="3c017d09-f88a-47d3-a3cc-e6e23fce7c4c" providerId="ADAL" clId="{A7256CC8-D48B-4268-AA93-DB7341B33CC1}" dt="2023-03-19T22:59:07.255" v="1490" actId="26606"/>
          <ac:spMkLst>
            <pc:docMk/>
            <pc:sldMk cId="3444802715" sldId="258"/>
            <ac:spMk id="46" creationId="{CA52A9B9-B2B3-46F0-9D53-0EFF9905BF8F}"/>
          </ac:spMkLst>
        </pc:spChg>
        <pc:picChg chg="add mod ord">
          <ac:chgData name="Scott W. Wilson" userId="3c017d09-f88a-47d3-a3cc-e6e23fce7c4c" providerId="ADAL" clId="{A7256CC8-D48B-4268-AA93-DB7341B33CC1}" dt="2023-03-19T22:57:09.212" v="1467" actId="26606"/>
          <ac:picMkLst>
            <pc:docMk/>
            <pc:sldMk cId="3444802715" sldId="258"/>
            <ac:picMk id="2" creationId="{0FF18CBA-8D2D-7927-32EF-B45453B5C315}"/>
          </ac:picMkLst>
        </pc:picChg>
        <pc:picChg chg="add del mod">
          <ac:chgData name="Scott W. Wilson" userId="3c017d09-f88a-47d3-a3cc-e6e23fce7c4c" providerId="ADAL" clId="{A7256CC8-D48B-4268-AA93-DB7341B33CC1}" dt="2023-03-14T21:30:07.422" v="838" actId="478"/>
          <ac:picMkLst>
            <pc:docMk/>
            <pc:sldMk cId="3444802715" sldId="258"/>
            <ac:picMk id="5" creationId="{A2BFAAE1-748C-9CD1-E5C6-C8EFB8E5AEE3}"/>
          </ac:picMkLst>
        </pc:picChg>
        <pc:picChg chg="add del mod">
          <ac:chgData name="Scott W. Wilson" userId="3c017d09-f88a-47d3-a3cc-e6e23fce7c4c" providerId="ADAL" clId="{A7256CC8-D48B-4268-AA93-DB7341B33CC1}" dt="2023-03-14T21:36:39.218" v="876" actId="478"/>
          <ac:picMkLst>
            <pc:docMk/>
            <pc:sldMk cId="3444802715" sldId="258"/>
            <ac:picMk id="7" creationId="{1B49BC72-F2BE-39D8-BAF6-BA8C6D7CBEAC}"/>
          </ac:picMkLst>
        </pc:picChg>
        <pc:picChg chg="add del mod">
          <ac:chgData name="Scott W. Wilson" userId="3c017d09-f88a-47d3-a3cc-e6e23fce7c4c" providerId="ADAL" clId="{A7256CC8-D48B-4268-AA93-DB7341B33CC1}" dt="2023-03-09T02:51:40.344" v="681" actId="931"/>
          <ac:picMkLst>
            <pc:docMk/>
            <pc:sldMk cId="3444802715" sldId="258"/>
            <ac:picMk id="7" creationId="{5D71E99C-2CB5-77D7-ACA5-7D7429882D79}"/>
          </ac:picMkLst>
        </pc:picChg>
        <pc:picChg chg="add mod ord">
          <ac:chgData name="Scott W. Wilson" userId="3c017d09-f88a-47d3-a3cc-e6e23fce7c4c" providerId="ADAL" clId="{A7256CC8-D48B-4268-AA93-DB7341B33CC1}" dt="2023-03-19T23:04:36.269" v="1670" actId="1076"/>
          <ac:picMkLst>
            <pc:docMk/>
            <pc:sldMk cId="3444802715" sldId="258"/>
            <ac:picMk id="9" creationId="{1430B324-D8C6-2D6E-83A9-4A23B5B1CA68}"/>
          </ac:picMkLst>
        </pc:picChg>
        <pc:picChg chg="add mod ord">
          <ac:chgData name="Scott W. Wilson" userId="3c017d09-f88a-47d3-a3cc-e6e23fce7c4c" providerId="ADAL" clId="{A7256CC8-D48B-4268-AA93-DB7341B33CC1}" dt="2023-03-19T22:59:07.246" v="1489" actId="26606"/>
          <ac:picMkLst>
            <pc:docMk/>
            <pc:sldMk cId="3444802715" sldId="258"/>
            <ac:picMk id="10" creationId="{CCC8E75B-D903-06E5-A06E-5B41F3A77280}"/>
          </ac:picMkLst>
        </pc:picChg>
        <pc:cxnChg chg="add del">
          <ac:chgData name="Scott W. Wilson" userId="3c017d09-f88a-47d3-a3cc-e6e23fce7c4c" providerId="ADAL" clId="{A7256CC8-D48B-4268-AA93-DB7341B33CC1}" dt="2023-03-19T22:58:10.349" v="1480" actId="26606"/>
          <ac:cxnSpMkLst>
            <pc:docMk/>
            <pc:sldMk cId="3444802715" sldId="258"/>
            <ac:cxnSpMk id="19" creationId="{EE504C98-6397-41C1-A8D8-2D9C4ED307E0}"/>
          </ac:cxnSpMkLst>
        </pc:cxnChg>
      </pc:sldChg>
      <pc:sldChg chg="addSp delSp modSp new del mod setBg modClrScheme chgLayout">
        <pc:chgData name="Scott W. Wilson" userId="3c017d09-f88a-47d3-a3cc-e6e23fce7c4c" providerId="ADAL" clId="{A7256CC8-D48B-4268-AA93-DB7341B33CC1}" dt="2023-03-19T23:53:58.783" v="2923" actId="47"/>
        <pc:sldMkLst>
          <pc:docMk/>
          <pc:sldMk cId="3798460580" sldId="259"/>
        </pc:sldMkLst>
        <pc:spChg chg="del">
          <ac:chgData name="Scott W. Wilson" userId="3c017d09-f88a-47d3-a3cc-e6e23fce7c4c" providerId="ADAL" clId="{A7256CC8-D48B-4268-AA93-DB7341B33CC1}" dt="2023-03-14T21:35:08.926" v="866" actId="700"/>
          <ac:spMkLst>
            <pc:docMk/>
            <pc:sldMk cId="3798460580" sldId="259"/>
            <ac:spMk id="2" creationId="{5AB81DB9-F7C5-A284-15FD-68F8ABCAD625}"/>
          </ac:spMkLst>
        </pc:spChg>
        <pc:spChg chg="del">
          <ac:chgData name="Scott W. Wilson" userId="3c017d09-f88a-47d3-a3cc-e6e23fce7c4c" providerId="ADAL" clId="{A7256CC8-D48B-4268-AA93-DB7341B33CC1}" dt="2023-03-09T02:52:40.575" v="689" actId="931"/>
          <ac:spMkLst>
            <pc:docMk/>
            <pc:sldMk cId="3798460580" sldId="259"/>
            <ac:spMk id="3" creationId="{6060D313-EFDD-A5FD-CCB5-8B1BE80E0626}"/>
          </ac:spMkLst>
        </pc:spChg>
        <pc:spChg chg="add mod">
          <ac:chgData name="Scott W. Wilson" userId="3c017d09-f88a-47d3-a3cc-e6e23fce7c4c" providerId="ADAL" clId="{A7256CC8-D48B-4268-AA93-DB7341B33CC1}" dt="2023-03-19T23:08:50.231" v="1691" actId="1076"/>
          <ac:spMkLst>
            <pc:docMk/>
            <pc:sldMk cId="3798460580" sldId="259"/>
            <ac:spMk id="6" creationId="{111C2E65-1502-4AA9-64C4-65124BFF47DD}"/>
          </ac:spMkLst>
        </pc:spChg>
        <pc:spChg chg="add del">
          <ac:chgData name="Scott W. Wilson" userId="3c017d09-f88a-47d3-a3cc-e6e23fce7c4c" providerId="ADAL" clId="{A7256CC8-D48B-4268-AA93-DB7341B33CC1}" dt="2023-03-14T21:35:41.453" v="873" actId="26606"/>
          <ac:spMkLst>
            <pc:docMk/>
            <pc:sldMk cId="3798460580" sldId="259"/>
            <ac:spMk id="12" creationId="{E8558839-0873-4376-AE92-C48699D22FE2}"/>
          </ac:spMkLst>
        </pc:spChg>
        <pc:spChg chg="add del">
          <ac:chgData name="Scott W. Wilson" userId="3c017d09-f88a-47d3-a3cc-e6e23fce7c4c" providerId="ADAL" clId="{A7256CC8-D48B-4268-AA93-DB7341B33CC1}" dt="2023-03-19T23:06:56.017" v="1687" actId="26606"/>
          <ac:spMkLst>
            <pc:docMk/>
            <pc:sldMk cId="3798460580" sldId="259"/>
            <ac:spMk id="14" creationId="{99D1FD2A-2BBA-4B7A-80E4-09314FE251FE}"/>
          </ac:spMkLst>
        </pc:spChg>
        <pc:spChg chg="add del">
          <ac:chgData name="Scott W. Wilson" userId="3c017d09-f88a-47d3-a3cc-e6e23fce7c4c" providerId="ADAL" clId="{A7256CC8-D48B-4268-AA93-DB7341B33CC1}" dt="2023-03-19T23:05:30.456" v="1680" actId="26606"/>
          <ac:spMkLst>
            <pc:docMk/>
            <pc:sldMk cId="3798460580" sldId="259"/>
            <ac:spMk id="16" creationId="{99F1FFA9-D672-408C-9220-ADEEC6ABDD09}"/>
          </ac:spMkLst>
        </pc:spChg>
        <pc:spChg chg="add">
          <ac:chgData name="Scott W. Wilson" userId="3c017d09-f88a-47d3-a3cc-e6e23fce7c4c" providerId="ADAL" clId="{A7256CC8-D48B-4268-AA93-DB7341B33CC1}" dt="2023-03-19T23:06:56.017" v="1687" actId="26606"/>
          <ac:spMkLst>
            <pc:docMk/>
            <pc:sldMk cId="3798460580" sldId="259"/>
            <ac:spMk id="17" creationId="{38468727-63BE-4191-B4A6-C30C82C0E986}"/>
          </ac:spMkLst>
        </pc:spChg>
        <pc:spChg chg="add del">
          <ac:chgData name="Scott W. Wilson" userId="3c017d09-f88a-47d3-a3cc-e6e23fce7c4c" providerId="ADAL" clId="{A7256CC8-D48B-4268-AA93-DB7341B33CC1}" dt="2023-03-19T23:06:17.220" v="1684" actId="26606"/>
          <ac:spMkLst>
            <pc:docMk/>
            <pc:sldMk cId="3798460580" sldId="259"/>
            <ac:spMk id="18" creationId="{231BF440-39FA-4087-84CC-2EEC0BBDAF29}"/>
          </ac:spMkLst>
        </pc:spChg>
        <pc:spChg chg="add del">
          <ac:chgData name="Scott W. Wilson" userId="3c017d09-f88a-47d3-a3cc-e6e23fce7c4c" providerId="ADAL" clId="{A7256CC8-D48B-4268-AA93-DB7341B33CC1}" dt="2023-03-14T21:38:56.393" v="901" actId="26606"/>
          <ac:spMkLst>
            <pc:docMk/>
            <pc:sldMk cId="3798460580" sldId="259"/>
            <ac:spMk id="19" creationId="{42A4FC2C-047E-45A5-965D-8E1E3BF09BC6}"/>
          </ac:spMkLst>
        </pc:spChg>
        <pc:spChg chg="add">
          <ac:chgData name="Scott W. Wilson" userId="3c017d09-f88a-47d3-a3cc-e6e23fce7c4c" providerId="ADAL" clId="{A7256CC8-D48B-4268-AA93-DB7341B33CC1}" dt="2023-03-19T23:06:56.017" v="1687" actId="26606"/>
          <ac:spMkLst>
            <pc:docMk/>
            <pc:sldMk cId="3798460580" sldId="259"/>
            <ac:spMk id="20" creationId="{9D355BB6-1BB8-4828-B246-CFB31742D7B8}"/>
          </ac:spMkLst>
        </pc:spChg>
        <pc:spChg chg="add del">
          <ac:chgData name="Scott W. Wilson" userId="3c017d09-f88a-47d3-a3cc-e6e23fce7c4c" providerId="ADAL" clId="{A7256CC8-D48B-4268-AA93-DB7341B33CC1}" dt="2023-03-19T23:06:17.220" v="1684" actId="26606"/>
          <ac:spMkLst>
            <pc:docMk/>
            <pc:sldMk cId="3798460580" sldId="259"/>
            <ac:spMk id="21" creationId="{F04E4CBA-303B-48BD-8451-C2701CB0EEBF}"/>
          </ac:spMkLst>
        </pc:spChg>
        <pc:spChg chg="add">
          <ac:chgData name="Scott W. Wilson" userId="3c017d09-f88a-47d3-a3cc-e6e23fce7c4c" providerId="ADAL" clId="{A7256CC8-D48B-4268-AA93-DB7341B33CC1}" dt="2023-03-19T23:06:56.017" v="1687" actId="26606"/>
          <ac:spMkLst>
            <pc:docMk/>
            <pc:sldMk cId="3798460580" sldId="259"/>
            <ac:spMk id="22" creationId="{CA52A9B9-B2B3-46F0-9D53-0EFF9905BF8F}"/>
          </ac:spMkLst>
        </pc:spChg>
        <pc:spChg chg="add del">
          <ac:chgData name="Scott W. Wilson" userId="3c017d09-f88a-47d3-a3cc-e6e23fce7c4c" providerId="ADAL" clId="{A7256CC8-D48B-4268-AA93-DB7341B33CC1}" dt="2023-03-19T23:06:17.220" v="1684" actId="26606"/>
          <ac:spMkLst>
            <pc:docMk/>
            <pc:sldMk cId="3798460580" sldId="259"/>
            <ac:spMk id="23" creationId="{F6CA58B3-AFCC-4A40-9882-50D5080879B0}"/>
          </ac:spMkLst>
        </pc:spChg>
        <pc:spChg chg="add del">
          <ac:chgData name="Scott W. Wilson" userId="3c017d09-f88a-47d3-a3cc-e6e23fce7c4c" providerId="ADAL" clId="{A7256CC8-D48B-4268-AA93-DB7341B33CC1}" dt="2023-03-19T23:06:17.220" v="1684" actId="26606"/>
          <ac:spMkLst>
            <pc:docMk/>
            <pc:sldMk cId="3798460580" sldId="259"/>
            <ac:spMk id="25" creationId="{75C56826-D4E5-42ED-8529-079651CB3005}"/>
          </ac:spMkLst>
        </pc:spChg>
        <pc:spChg chg="add del">
          <ac:chgData name="Scott W. Wilson" userId="3c017d09-f88a-47d3-a3cc-e6e23fce7c4c" providerId="ADAL" clId="{A7256CC8-D48B-4268-AA93-DB7341B33CC1}" dt="2023-03-19T23:06:17.220" v="1684" actId="26606"/>
          <ac:spMkLst>
            <pc:docMk/>
            <pc:sldMk cId="3798460580" sldId="259"/>
            <ac:spMk id="27" creationId="{82095FCE-EF05-4443-B97A-85DEE3A5CA17}"/>
          </ac:spMkLst>
        </pc:spChg>
        <pc:spChg chg="add del">
          <ac:chgData name="Scott W. Wilson" userId="3c017d09-f88a-47d3-a3cc-e6e23fce7c4c" providerId="ADAL" clId="{A7256CC8-D48B-4268-AA93-DB7341B33CC1}" dt="2023-03-19T23:06:17.220" v="1684" actId="26606"/>
          <ac:spMkLst>
            <pc:docMk/>
            <pc:sldMk cId="3798460580" sldId="259"/>
            <ac:spMk id="29" creationId="{CA00AE6B-AA30-4CF8-BA6F-339B780AD76C}"/>
          </ac:spMkLst>
        </pc:spChg>
        <pc:picChg chg="add mod">
          <ac:chgData name="Scott W. Wilson" userId="3c017d09-f88a-47d3-a3cc-e6e23fce7c4c" providerId="ADAL" clId="{A7256CC8-D48B-4268-AA93-DB7341B33CC1}" dt="2023-03-19T23:07:08.822" v="1688"/>
          <ac:picMkLst>
            <pc:docMk/>
            <pc:sldMk cId="3798460580" sldId="259"/>
            <ac:picMk id="2" creationId="{9E903EF4-E8C9-C3EA-B09B-512A1F872E79}"/>
          </ac:picMkLst>
        </pc:picChg>
        <pc:picChg chg="add mod">
          <ac:chgData name="Scott W. Wilson" userId="3c017d09-f88a-47d3-a3cc-e6e23fce7c4c" providerId="ADAL" clId="{A7256CC8-D48B-4268-AA93-DB7341B33CC1}" dt="2023-03-19T23:06:56.017" v="1687" actId="26606"/>
          <ac:picMkLst>
            <pc:docMk/>
            <pc:sldMk cId="3798460580" sldId="259"/>
            <ac:picMk id="4" creationId="{4FAB4E77-81B2-E60B-6157-1FA6DE68D2A2}"/>
          </ac:picMkLst>
        </pc:picChg>
        <pc:picChg chg="add mod ord">
          <ac:chgData name="Scott W. Wilson" userId="3c017d09-f88a-47d3-a3cc-e6e23fce7c4c" providerId="ADAL" clId="{A7256CC8-D48B-4268-AA93-DB7341B33CC1}" dt="2023-03-19T23:06:56.017" v="1687" actId="26606"/>
          <ac:picMkLst>
            <pc:docMk/>
            <pc:sldMk cId="3798460580" sldId="259"/>
            <ac:picMk id="5" creationId="{4252640B-0FD6-EA0D-39E2-EDA62C0B7C64}"/>
          </ac:picMkLst>
        </pc:picChg>
        <pc:picChg chg="add del mod">
          <ac:chgData name="Scott W. Wilson" userId="3c017d09-f88a-47d3-a3cc-e6e23fce7c4c" providerId="ADAL" clId="{A7256CC8-D48B-4268-AA93-DB7341B33CC1}" dt="2023-03-14T21:37:12.407" v="887" actId="21"/>
          <ac:picMkLst>
            <pc:docMk/>
            <pc:sldMk cId="3798460580" sldId="259"/>
            <ac:picMk id="7" creationId="{9A0A8777-2AC7-EF24-52AF-51A42C717E18}"/>
          </ac:picMkLst>
        </pc:picChg>
      </pc:sldChg>
      <pc:sldChg chg="addSp delSp modSp new del mod setBg modClrScheme delDesignElem chgLayout">
        <pc:chgData name="Scott W. Wilson" userId="3c017d09-f88a-47d3-a3cc-e6e23fce7c4c" providerId="ADAL" clId="{A7256CC8-D48B-4268-AA93-DB7341B33CC1}" dt="2023-03-19T23:54:03.372" v="2924" actId="47"/>
        <pc:sldMkLst>
          <pc:docMk/>
          <pc:sldMk cId="1324373823" sldId="260"/>
        </pc:sldMkLst>
        <pc:spChg chg="del mod ord">
          <ac:chgData name="Scott W. Wilson" userId="3c017d09-f88a-47d3-a3cc-e6e23fce7c4c" providerId="ADAL" clId="{A7256CC8-D48B-4268-AA93-DB7341B33CC1}" dt="2023-03-19T23:36:29.157" v="2425" actId="478"/>
          <ac:spMkLst>
            <pc:docMk/>
            <pc:sldMk cId="1324373823" sldId="260"/>
            <ac:spMk id="2" creationId="{2D62BA67-53B9-195D-4237-F0516469C37B}"/>
          </ac:spMkLst>
        </pc:spChg>
        <pc:spChg chg="add del mod">
          <ac:chgData name="Scott W. Wilson" userId="3c017d09-f88a-47d3-a3cc-e6e23fce7c4c" providerId="ADAL" clId="{A7256CC8-D48B-4268-AA93-DB7341B33CC1}" dt="2023-03-12T22:32:29.532" v="786"/>
          <ac:spMkLst>
            <pc:docMk/>
            <pc:sldMk cId="1324373823" sldId="260"/>
            <ac:spMk id="3" creationId="{26BE31A6-ECF9-0418-DBDC-8009F641F189}"/>
          </ac:spMkLst>
        </pc:spChg>
        <pc:spChg chg="del">
          <ac:chgData name="Scott W. Wilson" userId="3c017d09-f88a-47d3-a3cc-e6e23fce7c4c" providerId="ADAL" clId="{A7256CC8-D48B-4268-AA93-DB7341B33CC1}" dt="2023-03-09T02:55:31.102" v="709" actId="931"/>
          <ac:spMkLst>
            <pc:docMk/>
            <pc:sldMk cId="1324373823" sldId="260"/>
            <ac:spMk id="3" creationId="{DC086827-14AC-D052-D7C9-797846BF9206}"/>
          </ac:spMkLst>
        </pc:spChg>
        <pc:spChg chg="add mod ord">
          <ac:chgData name="Scott W. Wilson" userId="3c017d09-f88a-47d3-a3cc-e6e23fce7c4c" providerId="ADAL" clId="{A7256CC8-D48B-4268-AA93-DB7341B33CC1}" dt="2023-03-19T23:37:12.455" v="2431" actId="1076"/>
          <ac:spMkLst>
            <pc:docMk/>
            <pc:sldMk cId="1324373823" sldId="260"/>
            <ac:spMk id="7" creationId="{9E6D7C99-740F-A03E-BEE2-321B7E114480}"/>
          </ac:spMkLst>
        </pc:spChg>
        <pc:spChg chg="add">
          <ac:chgData name="Scott W. Wilson" userId="3c017d09-f88a-47d3-a3cc-e6e23fce7c4c" providerId="ADAL" clId="{A7256CC8-D48B-4268-AA93-DB7341B33CC1}" dt="2023-03-19T23:36:50.787" v="2426" actId="26606"/>
          <ac:spMkLst>
            <pc:docMk/>
            <pc:sldMk cId="1324373823" sldId="260"/>
            <ac:spMk id="9" creationId="{F4F2FC05-7D27-410F-BDA9-ADF4831368C7}"/>
          </ac:spMkLst>
        </pc:spChg>
        <pc:spChg chg="add">
          <ac:chgData name="Scott W. Wilson" userId="3c017d09-f88a-47d3-a3cc-e6e23fce7c4c" providerId="ADAL" clId="{A7256CC8-D48B-4268-AA93-DB7341B33CC1}" dt="2023-03-19T23:36:50.787" v="2426" actId="26606"/>
          <ac:spMkLst>
            <pc:docMk/>
            <pc:sldMk cId="1324373823" sldId="260"/>
            <ac:spMk id="10" creationId="{9080D120-BD54-46E1-BA37-82F5E8089E90}"/>
          </ac:spMkLst>
        </pc:spChg>
        <pc:spChg chg="add del">
          <ac:chgData name="Scott W. Wilson" userId="3c017d09-f88a-47d3-a3cc-e6e23fce7c4c" providerId="ADAL" clId="{A7256CC8-D48B-4268-AA93-DB7341B33CC1}" dt="2023-03-14T21:40:37.517" v="921" actId="700"/>
          <ac:spMkLst>
            <pc:docMk/>
            <pc:sldMk cId="1324373823" sldId="260"/>
            <ac:spMk id="11" creationId="{3A930249-8242-4E2B-AF17-C01826488321}"/>
          </ac:spMkLst>
        </pc:spChg>
        <pc:spChg chg="add del">
          <ac:chgData name="Scott W. Wilson" userId="3c017d09-f88a-47d3-a3cc-e6e23fce7c4c" providerId="ADAL" clId="{A7256CC8-D48B-4268-AA93-DB7341B33CC1}" dt="2023-03-19T23:36:03.708" v="2422" actId="26606"/>
          <ac:spMkLst>
            <pc:docMk/>
            <pc:sldMk cId="1324373823" sldId="260"/>
            <ac:spMk id="12" creationId="{61293230-B0F6-45B1-96D1-13D18E242995}"/>
          </ac:spMkLst>
        </pc:spChg>
        <pc:spChg chg="add del">
          <ac:chgData name="Scott W. Wilson" userId="3c017d09-f88a-47d3-a3cc-e6e23fce7c4c" providerId="ADAL" clId="{A7256CC8-D48B-4268-AA93-DB7341B33CC1}" dt="2023-03-14T21:40:37.517" v="921" actId="700"/>
          <ac:spMkLst>
            <pc:docMk/>
            <pc:sldMk cId="1324373823" sldId="260"/>
            <ac:spMk id="13" creationId="{A5BDD999-C5E1-4B3E-A710-768673819165}"/>
          </ac:spMkLst>
        </pc:spChg>
        <pc:spChg chg="add del">
          <ac:chgData name="Scott W. Wilson" userId="3c017d09-f88a-47d3-a3cc-e6e23fce7c4c" providerId="ADAL" clId="{A7256CC8-D48B-4268-AA93-DB7341B33CC1}" dt="2023-03-19T23:36:03.708" v="2422" actId="26606"/>
          <ac:spMkLst>
            <pc:docMk/>
            <pc:sldMk cId="1324373823" sldId="260"/>
            <ac:spMk id="14" creationId="{0A1E0707-4985-454B-ACE0-4855BB55875E}"/>
          </ac:spMkLst>
        </pc:spChg>
        <pc:spChg chg="add">
          <ac:chgData name="Scott W. Wilson" userId="3c017d09-f88a-47d3-a3cc-e6e23fce7c4c" providerId="ADAL" clId="{A7256CC8-D48B-4268-AA93-DB7341B33CC1}" dt="2023-03-19T23:36:50.787" v="2426" actId="26606"/>
          <ac:spMkLst>
            <pc:docMk/>
            <pc:sldMk cId="1324373823" sldId="260"/>
            <ac:spMk id="16" creationId="{81D83946-74FA-498A-AC80-9926F041B5C5}"/>
          </ac:spMkLst>
        </pc:spChg>
        <pc:spChg chg="add">
          <ac:chgData name="Scott W. Wilson" userId="3c017d09-f88a-47d3-a3cc-e6e23fce7c4c" providerId="ADAL" clId="{A7256CC8-D48B-4268-AA93-DB7341B33CC1}" dt="2023-03-19T23:36:50.787" v="2426" actId="26606"/>
          <ac:spMkLst>
            <pc:docMk/>
            <pc:sldMk cId="1324373823" sldId="260"/>
            <ac:spMk id="18" creationId="{5060D983-8B52-443A-8183-2A1DE05618B5}"/>
          </ac:spMkLst>
        </pc:spChg>
        <pc:picChg chg="add mod">
          <ac:chgData name="Scott W. Wilson" userId="3c017d09-f88a-47d3-a3cc-e6e23fce7c4c" providerId="ADAL" clId="{A7256CC8-D48B-4268-AA93-DB7341B33CC1}" dt="2023-03-19T23:34:38.254" v="2415"/>
          <ac:picMkLst>
            <pc:docMk/>
            <pc:sldMk cId="1324373823" sldId="260"/>
            <ac:picMk id="3" creationId="{414A382A-8189-78A4-703E-96FD6E72EDDF}"/>
          </ac:picMkLst>
        </pc:picChg>
        <pc:picChg chg="add mod ord">
          <ac:chgData name="Scott W. Wilson" userId="3c017d09-f88a-47d3-a3cc-e6e23fce7c4c" providerId="ADAL" clId="{A7256CC8-D48B-4268-AA93-DB7341B33CC1}" dt="2023-03-19T23:36:50.787" v="2426" actId="26606"/>
          <ac:picMkLst>
            <pc:docMk/>
            <pc:sldMk cId="1324373823" sldId="260"/>
            <ac:picMk id="5" creationId="{286664CA-D83A-0052-03C0-DBE979E561B3}"/>
          </ac:picMkLst>
        </pc:picChg>
        <pc:picChg chg="add mod">
          <ac:chgData name="Scott W. Wilson" userId="3c017d09-f88a-47d3-a3cc-e6e23fce7c4c" providerId="ADAL" clId="{A7256CC8-D48B-4268-AA93-DB7341B33CC1}" dt="2023-03-19T23:36:50.787" v="2426" actId="26606"/>
          <ac:picMkLst>
            <pc:docMk/>
            <pc:sldMk cId="1324373823" sldId="260"/>
            <ac:picMk id="6" creationId="{3DB08364-0138-CAF0-1E6A-C55A3A158558}"/>
          </ac:picMkLst>
        </pc:picChg>
        <pc:picChg chg="add mod">
          <ac:chgData name="Scott W. Wilson" userId="3c017d09-f88a-47d3-a3cc-e6e23fce7c4c" providerId="ADAL" clId="{A7256CC8-D48B-4268-AA93-DB7341B33CC1}" dt="2023-03-19T23:39:12.711" v="2433" actId="571"/>
          <ac:picMkLst>
            <pc:docMk/>
            <pc:sldMk cId="1324373823" sldId="260"/>
            <ac:picMk id="8" creationId="{246E8B1E-6079-3038-EE94-D7311EB34FF3}"/>
          </ac:picMkLst>
        </pc:picChg>
        <pc:picChg chg="add mod">
          <ac:chgData name="Scott W. Wilson" userId="3c017d09-f88a-47d3-a3cc-e6e23fce7c4c" providerId="ADAL" clId="{A7256CC8-D48B-4268-AA93-DB7341B33CC1}" dt="2023-03-19T23:39:12.711" v="2433" actId="571"/>
          <ac:picMkLst>
            <pc:docMk/>
            <pc:sldMk cId="1324373823" sldId="260"/>
            <ac:picMk id="11" creationId="{64E148CF-96EC-F817-0994-9017C3CF2BE5}"/>
          </ac:picMkLst>
        </pc:picChg>
      </pc:sldChg>
      <pc:sldChg chg="addSp delSp modSp new mod modTransition setBg">
        <pc:chgData name="Scott W. Wilson" userId="3c017d09-f88a-47d3-a3cc-e6e23fce7c4c" providerId="ADAL" clId="{A7256CC8-D48B-4268-AA93-DB7341B33CC1}" dt="2023-03-20T00:00:05.173" v="3010"/>
        <pc:sldMkLst>
          <pc:docMk/>
          <pc:sldMk cId="3016446675" sldId="261"/>
        </pc:sldMkLst>
        <pc:spChg chg="del">
          <ac:chgData name="Scott W. Wilson" userId="3c017d09-f88a-47d3-a3cc-e6e23fce7c4c" providerId="ADAL" clId="{A7256CC8-D48B-4268-AA93-DB7341B33CC1}" dt="2023-03-14T21:29:36.439" v="836" actId="26606"/>
          <ac:spMkLst>
            <pc:docMk/>
            <pc:sldMk cId="3016446675" sldId="261"/>
            <ac:spMk id="2" creationId="{19567D23-92D3-B217-4428-5B2BB384F371}"/>
          </ac:spMkLst>
        </pc:spChg>
        <pc:spChg chg="add mod">
          <ac:chgData name="Scott W. Wilson" userId="3c017d09-f88a-47d3-a3cc-e6e23fce7c4c" providerId="ADAL" clId="{A7256CC8-D48B-4268-AA93-DB7341B33CC1}" dt="2023-03-19T22:31:58.251" v="944" actId="1076"/>
          <ac:spMkLst>
            <pc:docMk/>
            <pc:sldMk cId="3016446675" sldId="261"/>
            <ac:spMk id="3" creationId="{0655A0D9-B02A-BD62-7A2B-4F3FBA74FD89}"/>
          </ac:spMkLst>
        </pc:spChg>
        <pc:spChg chg="add del">
          <ac:chgData name="Scott W. Wilson" userId="3c017d09-f88a-47d3-a3cc-e6e23fce7c4c" providerId="ADAL" clId="{A7256CC8-D48B-4268-AA93-DB7341B33CC1}" dt="2023-03-14T21:29:36.439" v="836" actId="26606"/>
          <ac:spMkLst>
            <pc:docMk/>
            <pc:sldMk cId="3016446675" sldId="261"/>
            <ac:spMk id="3" creationId="{AE618A20-628E-6450-D67C-B298FDF9AF58}"/>
          </ac:spMkLst>
        </pc:spChg>
        <pc:spChg chg="add del">
          <ac:chgData name="Scott W. Wilson" userId="3c017d09-f88a-47d3-a3cc-e6e23fce7c4c" providerId="ADAL" clId="{A7256CC8-D48B-4268-AA93-DB7341B33CC1}" dt="2023-03-19T22:30:34.720" v="935" actId="26606"/>
          <ac:spMkLst>
            <pc:docMk/>
            <pc:sldMk cId="3016446675" sldId="261"/>
            <ac:spMk id="10" creationId="{42A4FC2C-047E-45A5-965D-8E1E3BF09BC6}"/>
          </ac:spMkLst>
        </pc:spChg>
        <pc:spChg chg="add mod">
          <ac:chgData name="Scott W. Wilson" userId="3c017d09-f88a-47d3-a3cc-e6e23fce7c4c" providerId="ADAL" clId="{A7256CC8-D48B-4268-AA93-DB7341B33CC1}" dt="2023-03-19T23:51:58.914" v="2918" actId="20577"/>
          <ac:spMkLst>
            <pc:docMk/>
            <pc:sldMk cId="3016446675" sldId="261"/>
            <ac:spMk id="14" creationId="{F6FCAF59-9062-08A0-54AC-7206D92EA03F}"/>
          </ac:spMkLst>
        </pc:spChg>
        <pc:spChg chg="add">
          <ac:chgData name="Scott W. Wilson" userId="3c017d09-f88a-47d3-a3cc-e6e23fce7c4c" providerId="ADAL" clId="{A7256CC8-D48B-4268-AA93-DB7341B33CC1}" dt="2023-03-19T22:30:34.720" v="935" actId="26606"/>
          <ac:spMkLst>
            <pc:docMk/>
            <pc:sldMk cId="3016446675" sldId="261"/>
            <ac:spMk id="17" creationId="{04812C46-200A-4DEB-A05E-3ED6C68C2387}"/>
          </ac:spMkLst>
        </pc:spChg>
        <pc:spChg chg="add">
          <ac:chgData name="Scott W. Wilson" userId="3c017d09-f88a-47d3-a3cc-e6e23fce7c4c" providerId="ADAL" clId="{A7256CC8-D48B-4268-AA93-DB7341B33CC1}" dt="2023-03-19T22:30:34.720" v="935" actId="26606"/>
          <ac:spMkLst>
            <pc:docMk/>
            <pc:sldMk cId="3016446675" sldId="261"/>
            <ac:spMk id="19" creationId="{D1EA859B-E555-4109-94F3-6700E046E008}"/>
          </ac:spMkLst>
        </pc:spChg>
        <pc:picChg chg="add mod">
          <ac:chgData name="Scott W. Wilson" userId="3c017d09-f88a-47d3-a3cc-e6e23fce7c4c" providerId="ADAL" clId="{A7256CC8-D48B-4268-AA93-DB7341B33CC1}" dt="2023-03-19T22:31:43.689" v="941" actId="1076"/>
          <ac:picMkLst>
            <pc:docMk/>
            <pc:sldMk cId="3016446675" sldId="261"/>
            <ac:picMk id="4" creationId="{7D460113-A0A2-D1FA-1479-EE7F2B8E2DC3}"/>
          </ac:picMkLst>
        </pc:picChg>
        <pc:picChg chg="add del mod">
          <ac:chgData name="Scott W. Wilson" userId="3c017d09-f88a-47d3-a3cc-e6e23fce7c4c" providerId="ADAL" clId="{A7256CC8-D48B-4268-AA93-DB7341B33CC1}" dt="2023-03-14T21:28:07.163" v="830"/>
          <ac:picMkLst>
            <pc:docMk/>
            <pc:sldMk cId="3016446675" sldId="261"/>
            <ac:picMk id="4" creationId="{F2C37BBA-51BD-1601-6B62-2C08EF5D3B4D}"/>
          </ac:picMkLst>
        </pc:picChg>
        <pc:picChg chg="add mod">
          <ac:chgData name="Scott W. Wilson" userId="3c017d09-f88a-47d3-a3cc-e6e23fce7c4c" providerId="ADAL" clId="{A7256CC8-D48B-4268-AA93-DB7341B33CC1}" dt="2023-03-19T22:31:52.682" v="943" actId="1076"/>
          <ac:picMkLst>
            <pc:docMk/>
            <pc:sldMk cId="3016446675" sldId="261"/>
            <ac:picMk id="5" creationId="{D5BC67D3-7998-A9DF-728A-67F745C163C5}"/>
          </ac:picMkLst>
        </pc:picChg>
      </pc:sldChg>
      <pc:sldChg chg="addSp delSp modSp new mod modTransition setBg delDesignElem chgLayout">
        <pc:chgData name="Scott W. Wilson" userId="3c017d09-f88a-47d3-a3cc-e6e23fce7c4c" providerId="ADAL" clId="{A7256CC8-D48B-4268-AA93-DB7341B33CC1}" dt="2023-03-20T00:00:05.173" v="3010"/>
        <pc:sldMkLst>
          <pc:docMk/>
          <pc:sldMk cId="581105880" sldId="262"/>
        </pc:sldMkLst>
        <pc:spChg chg="add del">
          <ac:chgData name="Scott W. Wilson" userId="3c017d09-f88a-47d3-a3cc-e6e23fce7c4c" providerId="ADAL" clId="{A7256CC8-D48B-4268-AA93-DB7341B33CC1}" dt="2023-03-19T23:17:47.736" v="1871" actId="700"/>
          <ac:spMkLst>
            <pc:docMk/>
            <pc:sldMk cId="581105880" sldId="262"/>
            <ac:spMk id="7" creationId="{216BB327-7AA9-4EC5-815F-9D8E6BC53E34}"/>
          </ac:spMkLst>
        </pc:spChg>
        <pc:spChg chg="add mod">
          <ac:chgData name="Scott W. Wilson" userId="3c017d09-f88a-47d3-a3cc-e6e23fce7c4c" providerId="ADAL" clId="{A7256CC8-D48B-4268-AA93-DB7341B33CC1}" dt="2023-03-19T23:20:58.695" v="1972" actId="1076"/>
          <ac:spMkLst>
            <pc:docMk/>
            <pc:sldMk cId="581105880" sldId="262"/>
            <ac:spMk id="8" creationId="{AB479430-034C-B232-6B5B-77C10EFE1BCA}"/>
          </ac:spMkLst>
        </pc:spChg>
        <pc:spChg chg="add mod">
          <ac:chgData name="Scott W. Wilson" userId="3c017d09-f88a-47d3-a3cc-e6e23fce7c4c" providerId="ADAL" clId="{A7256CC8-D48B-4268-AA93-DB7341B33CC1}" dt="2023-03-19T23:58:50.970" v="3004" actId="20577"/>
          <ac:spMkLst>
            <pc:docMk/>
            <pc:sldMk cId="581105880" sldId="262"/>
            <ac:spMk id="9" creationId="{F913451D-752B-1F18-C5F0-E9C99A6CF560}"/>
          </ac:spMkLst>
        </pc:spChg>
        <pc:picChg chg="add del mod">
          <ac:chgData name="Scott W. Wilson" userId="3c017d09-f88a-47d3-a3cc-e6e23fce7c4c" providerId="ADAL" clId="{A7256CC8-D48B-4268-AA93-DB7341B33CC1}" dt="2023-03-19T23:17:42.420" v="1870" actId="478"/>
          <ac:picMkLst>
            <pc:docMk/>
            <pc:sldMk cId="581105880" sldId="262"/>
            <ac:picMk id="2" creationId="{F37E22DA-FFE4-DD04-6144-D927A120BA8A}"/>
          </ac:picMkLst>
        </pc:picChg>
        <pc:picChg chg="add mod">
          <ac:chgData name="Scott W. Wilson" userId="3c017d09-f88a-47d3-a3cc-e6e23fce7c4c" providerId="ADAL" clId="{A7256CC8-D48B-4268-AA93-DB7341B33CC1}" dt="2023-03-19T23:57:18.267" v="2967" actId="1076"/>
          <ac:picMkLst>
            <pc:docMk/>
            <pc:sldMk cId="581105880" sldId="262"/>
            <ac:picMk id="4" creationId="{363DE230-E44B-8932-ADAB-64C744E3D754}"/>
          </ac:picMkLst>
        </pc:picChg>
        <pc:picChg chg="add mod">
          <ac:chgData name="Scott W. Wilson" userId="3c017d09-f88a-47d3-a3cc-e6e23fce7c4c" providerId="ADAL" clId="{A7256CC8-D48B-4268-AA93-DB7341B33CC1}" dt="2023-03-19T23:20:38.600" v="1969"/>
          <ac:picMkLst>
            <pc:docMk/>
            <pc:sldMk cId="581105880" sldId="262"/>
            <ac:picMk id="5" creationId="{67A7BEE8-016E-ED05-0C79-A1D9E31258DB}"/>
          </ac:picMkLst>
        </pc:picChg>
        <pc:picChg chg="add mod">
          <ac:chgData name="Scott W. Wilson" userId="3c017d09-f88a-47d3-a3cc-e6e23fce7c4c" providerId="ADAL" clId="{A7256CC8-D48B-4268-AA93-DB7341B33CC1}" dt="2023-03-19T23:57:35.527" v="2972" actId="14100"/>
          <ac:picMkLst>
            <pc:docMk/>
            <pc:sldMk cId="581105880" sldId="262"/>
            <ac:picMk id="10" creationId="{4C565A1A-C387-538F-25F2-31712414DA9E}"/>
          </ac:picMkLst>
        </pc:picChg>
      </pc:sldChg>
      <pc:sldChg chg="addSp modSp new mod modTransition">
        <pc:chgData name="Scott W. Wilson" userId="3c017d09-f88a-47d3-a3cc-e6e23fce7c4c" providerId="ADAL" clId="{A7256CC8-D48B-4268-AA93-DB7341B33CC1}" dt="2023-03-20T00:06:36.768" v="3047" actId="20577"/>
        <pc:sldMkLst>
          <pc:docMk/>
          <pc:sldMk cId="4206894676" sldId="263"/>
        </pc:sldMkLst>
        <pc:spChg chg="add mod">
          <ac:chgData name="Scott W. Wilson" userId="3c017d09-f88a-47d3-a3cc-e6e23fce7c4c" providerId="ADAL" clId="{A7256CC8-D48B-4268-AA93-DB7341B33CC1}" dt="2023-03-19T23:10:36.659" v="1701" actId="1076"/>
          <ac:spMkLst>
            <pc:docMk/>
            <pc:sldMk cId="4206894676" sldId="263"/>
            <ac:spMk id="6" creationId="{1DC6D8DB-E839-46A6-4251-8CD1E770B128}"/>
          </ac:spMkLst>
        </pc:spChg>
        <pc:spChg chg="add mod">
          <ac:chgData name="Scott W. Wilson" userId="3c017d09-f88a-47d3-a3cc-e6e23fce7c4c" providerId="ADAL" clId="{A7256CC8-D48B-4268-AA93-DB7341B33CC1}" dt="2023-03-20T00:06:36.768" v="3047" actId="20577"/>
          <ac:spMkLst>
            <pc:docMk/>
            <pc:sldMk cId="4206894676" sldId="263"/>
            <ac:spMk id="8" creationId="{6EC59813-9BE2-02D4-6CEA-17D9109BC6B9}"/>
          </ac:spMkLst>
        </pc:spChg>
        <pc:picChg chg="add mod">
          <ac:chgData name="Scott W. Wilson" userId="3c017d09-f88a-47d3-a3cc-e6e23fce7c4c" providerId="ADAL" clId="{A7256CC8-D48B-4268-AA93-DB7341B33CC1}" dt="2023-03-19T23:09:45.779" v="1698" actId="1076"/>
          <ac:picMkLst>
            <pc:docMk/>
            <pc:sldMk cId="4206894676" sldId="263"/>
            <ac:picMk id="2" creationId="{964A8144-47A0-5296-FD9C-A06060205873}"/>
          </ac:picMkLst>
        </pc:picChg>
        <pc:picChg chg="add mod">
          <ac:chgData name="Scott W. Wilson" userId="3c017d09-f88a-47d3-a3cc-e6e23fce7c4c" providerId="ADAL" clId="{A7256CC8-D48B-4268-AA93-DB7341B33CC1}" dt="2023-03-19T23:09:37.369" v="1696" actId="962"/>
          <ac:picMkLst>
            <pc:docMk/>
            <pc:sldMk cId="4206894676" sldId="263"/>
            <ac:picMk id="3" creationId="{AA88655B-FE34-8644-0F89-6517347E6F18}"/>
          </ac:picMkLst>
        </pc:picChg>
        <pc:picChg chg="add mod">
          <ac:chgData name="Scott W. Wilson" userId="3c017d09-f88a-47d3-a3cc-e6e23fce7c4c" providerId="ADAL" clId="{A7256CC8-D48B-4268-AA93-DB7341B33CC1}" dt="2023-03-19T23:10:10.839" v="1699"/>
          <ac:picMkLst>
            <pc:docMk/>
            <pc:sldMk cId="4206894676" sldId="263"/>
            <ac:picMk id="4" creationId="{F23C4971-A86E-2153-0BC4-1E6634472438}"/>
          </ac:picMkLst>
        </pc:picChg>
      </pc:sldChg>
      <pc:sldChg chg="addSp modSp new mod modTransition">
        <pc:chgData name="Scott W. Wilson" userId="3c017d09-f88a-47d3-a3cc-e6e23fce7c4c" providerId="ADAL" clId="{A7256CC8-D48B-4268-AA93-DB7341B33CC1}" dt="2023-03-20T00:00:05.173" v="3010"/>
        <pc:sldMkLst>
          <pc:docMk/>
          <pc:sldMk cId="2824351470" sldId="264"/>
        </pc:sldMkLst>
        <pc:spChg chg="add mod">
          <ac:chgData name="Scott W. Wilson" userId="3c017d09-f88a-47d3-a3cc-e6e23fce7c4c" providerId="ADAL" clId="{A7256CC8-D48B-4268-AA93-DB7341B33CC1}" dt="2023-03-19T23:13:02.335" v="1715" actId="1076"/>
          <ac:spMkLst>
            <pc:docMk/>
            <pc:sldMk cId="2824351470" sldId="264"/>
            <ac:spMk id="6" creationId="{C8A8DE68-DE78-B25C-3AF1-1D0A0B56E3A8}"/>
          </ac:spMkLst>
        </pc:spChg>
        <pc:spChg chg="add mod">
          <ac:chgData name="Scott W. Wilson" userId="3c017d09-f88a-47d3-a3cc-e6e23fce7c4c" providerId="ADAL" clId="{A7256CC8-D48B-4268-AA93-DB7341B33CC1}" dt="2023-03-19T23:26:38.712" v="2073" actId="21"/>
          <ac:spMkLst>
            <pc:docMk/>
            <pc:sldMk cId="2824351470" sldId="264"/>
            <ac:spMk id="8" creationId="{986285F4-A297-925A-DF90-32476B0EE4BA}"/>
          </ac:spMkLst>
        </pc:spChg>
        <pc:picChg chg="add mod">
          <ac:chgData name="Scott W. Wilson" userId="3c017d09-f88a-47d3-a3cc-e6e23fce7c4c" providerId="ADAL" clId="{A7256CC8-D48B-4268-AA93-DB7341B33CC1}" dt="2023-03-19T23:11:57.500" v="1709"/>
          <ac:picMkLst>
            <pc:docMk/>
            <pc:sldMk cId="2824351470" sldId="264"/>
            <ac:picMk id="2" creationId="{C67ABBC5-5805-768F-372A-CEB2B2D45DBE}"/>
          </ac:picMkLst>
        </pc:picChg>
        <pc:picChg chg="add mod">
          <ac:chgData name="Scott W. Wilson" userId="3c017d09-f88a-47d3-a3cc-e6e23fce7c4c" providerId="ADAL" clId="{A7256CC8-D48B-4268-AA93-DB7341B33CC1}" dt="2023-03-19T23:12:27.898" v="1712" actId="14100"/>
          <ac:picMkLst>
            <pc:docMk/>
            <pc:sldMk cId="2824351470" sldId="264"/>
            <ac:picMk id="3" creationId="{4B05A196-8D81-111A-7AFA-F257971AFFC7}"/>
          </ac:picMkLst>
        </pc:picChg>
        <pc:picChg chg="add mod">
          <ac:chgData name="Scott W. Wilson" userId="3c017d09-f88a-47d3-a3cc-e6e23fce7c4c" providerId="ADAL" clId="{A7256CC8-D48B-4268-AA93-DB7341B33CC1}" dt="2023-03-19T23:12:44.089" v="1713"/>
          <ac:picMkLst>
            <pc:docMk/>
            <pc:sldMk cId="2824351470" sldId="264"/>
            <ac:picMk id="4" creationId="{F1536E55-9BC8-46DB-34AB-E44257D91704}"/>
          </ac:picMkLst>
        </pc:picChg>
      </pc:sldChg>
      <pc:sldChg chg="addSp delSp modSp new mod modTransition">
        <pc:chgData name="Scott W. Wilson" userId="3c017d09-f88a-47d3-a3cc-e6e23fce7c4c" providerId="ADAL" clId="{A7256CC8-D48B-4268-AA93-DB7341B33CC1}" dt="2023-03-20T00:11:08.874" v="3078" actId="20577"/>
        <pc:sldMkLst>
          <pc:docMk/>
          <pc:sldMk cId="1572418947" sldId="265"/>
        </pc:sldMkLst>
        <pc:spChg chg="add mod">
          <ac:chgData name="Scott W. Wilson" userId="3c017d09-f88a-47d3-a3cc-e6e23fce7c4c" providerId="ADAL" clId="{A7256CC8-D48B-4268-AA93-DB7341B33CC1}" dt="2023-03-19T23:40:04.370" v="2438" actId="1076"/>
          <ac:spMkLst>
            <pc:docMk/>
            <pc:sldMk cId="1572418947" sldId="265"/>
            <ac:spMk id="6" creationId="{11909C7C-AFD3-29B7-F770-8C28577F7BD0}"/>
          </ac:spMkLst>
        </pc:spChg>
        <pc:spChg chg="add del mod">
          <ac:chgData name="Scott W. Wilson" userId="3c017d09-f88a-47d3-a3cc-e6e23fce7c4c" providerId="ADAL" clId="{A7256CC8-D48B-4268-AA93-DB7341B33CC1}" dt="2023-03-19T23:40:53.439" v="2450"/>
          <ac:spMkLst>
            <pc:docMk/>
            <pc:sldMk cId="1572418947" sldId="265"/>
            <ac:spMk id="7" creationId="{78733DE1-D0C0-B4F1-E4B1-5B9791137870}"/>
          </ac:spMkLst>
        </pc:spChg>
        <pc:spChg chg="add mod">
          <ac:chgData name="Scott W. Wilson" userId="3c017d09-f88a-47d3-a3cc-e6e23fce7c4c" providerId="ADAL" clId="{A7256CC8-D48B-4268-AA93-DB7341B33CC1}" dt="2023-03-20T00:11:08.874" v="3078" actId="20577"/>
          <ac:spMkLst>
            <pc:docMk/>
            <pc:sldMk cId="1572418947" sldId="265"/>
            <ac:spMk id="8" creationId="{6CC5FB5A-6BA8-1975-CD7F-08C1125B25FE}"/>
          </ac:spMkLst>
        </pc:spChg>
        <pc:picChg chg="add mod">
          <ac:chgData name="Scott W. Wilson" userId="3c017d09-f88a-47d3-a3cc-e6e23fce7c4c" providerId="ADAL" clId="{A7256CC8-D48B-4268-AA93-DB7341B33CC1}" dt="2023-03-19T23:59:42.016" v="3009" actId="14861"/>
          <ac:picMkLst>
            <pc:docMk/>
            <pc:sldMk cId="1572418947" sldId="265"/>
            <ac:picMk id="2" creationId="{305C8F20-45FF-4987-D526-C5D19171BB45}"/>
          </ac:picMkLst>
        </pc:picChg>
        <pc:picChg chg="add del mod">
          <ac:chgData name="Scott W. Wilson" userId="3c017d09-f88a-47d3-a3cc-e6e23fce7c4c" providerId="ADAL" clId="{A7256CC8-D48B-4268-AA93-DB7341B33CC1}" dt="2023-03-19T23:56:57.068" v="2961" actId="21"/>
          <ac:picMkLst>
            <pc:docMk/>
            <pc:sldMk cId="1572418947" sldId="265"/>
            <ac:picMk id="3" creationId="{1B5A79B7-366E-44FC-7232-F39AD23651AA}"/>
          </ac:picMkLst>
        </pc:picChg>
        <pc:picChg chg="add mod">
          <ac:chgData name="Scott W. Wilson" userId="3c017d09-f88a-47d3-a3cc-e6e23fce7c4c" providerId="ADAL" clId="{A7256CC8-D48B-4268-AA93-DB7341B33CC1}" dt="2023-03-19T23:39:33.733" v="2435"/>
          <ac:picMkLst>
            <pc:docMk/>
            <pc:sldMk cId="1572418947" sldId="265"/>
            <ac:picMk id="4" creationId="{BD6A9525-FF70-BD00-E48E-B46D48001FC1}"/>
          </ac:picMkLst>
        </pc:picChg>
      </pc:sldChg>
      <pc:sldChg chg="new del">
        <pc:chgData name="Scott W. Wilson" userId="3c017d09-f88a-47d3-a3cc-e6e23fce7c4c" providerId="ADAL" clId="{A7256CC8-D48B-4268-AA93-DB7341B33CC1}" dt="2023-03-20T00:00:10.152" v="3012" actId="47"/>
        <pc:sldMkLst>
          <pc:docMk/>
          <pc:sldMk cId="4210900923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DEE40-4676-4A98-BEEF-3C7269C3803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94A7E-8204-4EB5-BC71-CA5B48335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2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94A7E-8204-4EB5-BC71-CA5B48335D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14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94A7E-8204-4EB5-BC71-CA5B48335D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00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D146C-9DFF-8DBC-958C-A7681D9DB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883EF-A124-96C1-62C0-94D151DF9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BEE68-98FC-B5B1-75FA-6112ADEA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125E8-9C37-D0FC-C05C-734DD572E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12789-592C-AF26-8C8C-6B0DF31B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47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6FB29-C3A6-DE5B-EEC1-B0F55C14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82FC6E-07A2-4ED5-D7E6-7D6E299D9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354DA-8386-9724-E531-D775437E5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1134-F426-7E94-9329-C0C21388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16BBB-5C69-6514-F59A-C02A3E2E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40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C5A18C-E2DE-BFF4-3044-B72E0C6D4D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43AA9-1410-4B65-FD91-EFD46318E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38A0B-CD4F-4822-51CD-BB7ACF0C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A8382-FA3C-AE22-E22A-F6FD9B5AD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7A3F3-674F-F6E9-D165-8ECF953C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8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86AA-BE86-4464-EB3C-BC5985CE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1B01F-7704-DF09-36BF-6B07D7C8F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C46CF-0A9E-476E-EBB9-9C3CDA22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E0462-5D6F-FA16-2210-D6B3AD56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D5746-8DCD-E309-2B5D-ABB510FB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7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A21C-9D91-BAEB-E05E-541003B7E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291CE-C6C5-F19F-9832-287C79C2C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D71F-C3E0-8984-574C-A42B6866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78EE3-44D5-1979-C37E-D1EDDB95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B38E5-F28D-A21B-42F1-635BD7F14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3C0D3-B9C2-5930-2C40-914D0575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57B80-8AA9-6771-8E0B-6E056F9E9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9D25D-A352-3684-5BE9-61027AB5D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60878-C701-D2C6-61A5-345BBFBB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85A52-5890-24C1-5037-DE49C241A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07D40-DC16-FA6C-8159-B9AB17B0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B6396-67FE-EFBC-92D2-BFACE01E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B9E4D-F589-7AB2-F246-EAFBB233F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9230D-109C-5367-6779-A840B0E1C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CC218-A5AC-4AED-761A-0BEEF757D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E2E75-677F-555F-7F2D-F98EC48D3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AE9856-29DD-EDF0-8D91-480EB1AA4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873E4-6B7B-CB6A-B5BC-A28F2D85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D80969-63F3-5B4C-9581-6FE81F54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3BDC-AC48-51A1-74F2-32EDF0635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B562E5-E08D-BF2C-07AD-F62E27080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62CA2-EF11-80C4-E309-31CA0020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243C5-F716-B4E8-D693-7229130C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2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4DDC98-3857-B014-C640-A185111EF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A110E-9167-6A93-9144-5B762073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D2AF4-DBD8-89D0-3CC8-BD6E3686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2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CC9AE-8A2F-A3BA-5B57-B69D27D1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0DFFB-8F3C-E484-F710-E1969FE6F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03E6A-FBBD-15F1-40E6-0A8245B9D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47B9A-3E57-79A1-3470-4C4614B8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0D611-F153-266F-47BE-9F490FF8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D3709-56DF-E0DB-38AB-9C2BECBC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4451-318B-711F-DC41-0BFA343C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99C1B3-684E-245D-B51A-6B5FB625E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96B3F-61CE-965E-71FB-45A284853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9B2F3-7BF9-63EC-8261-48A7CADA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F2DE3-7825-6B82-C563-1A532D81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52BB7-925B-B7C9-FB2E-7F0AD373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018AA7-6548-3A88-40CB-A9F6D3FA6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7F35A-0F1F-76E7-F0D9-1C11BAB50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5FCB5-0187-B9C9-167A-FB646A930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650B2-FA27-4E1D-BFAC-1A212819499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2AEC1-47C2-27FE-65EF-0122C0B9E5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0902E-8ACC-8305-459C-00CB87E9E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3DD35-D7F9-43A4-97A4-0338E6813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4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y&#10;&#10;Description automatically generated">
            <a:extLst>
              <a:ext uri="{FF2B5EF4-FFF2-40B4-BE49-F238E27FC236}">
                <a16:creationId xmlns:a16="http://schemas.microsoft.com/office/drawing/2014/main" id="{29BDD778-12EC-C397-AF08-DF4B6D11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r="37250"/>
          <a:stretch/>
        </p:blipFill>
        <p:spPr>
          <a:xfrm rot="54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19797B-0865-6145-6691-EEBFDB57C23A}"/>
              </a:ext>
            </a:extLst>
          </p:cNvPr>
          <p:cNvSpPr txBox="1"/>
          <p:nvPr/>
        </p:nvSpPr>
        <p:spPr>
          <a:xfrm>
            <a:off x="1165730" y="256151"/>
            <a:ext cx="3019116" cy="1117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Hood River OR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04770-95D5-4D8A-91FA-E8E282FD1A7A}"/>
              </a:ext>
            </a:extLst>
          </p:cNvPr>
          <p:cNvSpPr txBox="1"/>
          <p:nvPr/>
        </p:nvSpPr>
        <p:spPr>
          <a:xfrm>
            <a:off x="222996" y="1629684"/>
            <a:ext cx="3414373" cy="4972165"/>
          </a:xfrm>
          <a:prstGeom prst="rect">
            <a:avLst/>
          </a:prstGeom>
          <a:noFill/>
          <a:ln w="127000" cap="sq" cmpd="thinThick">
            <a:noFill/>
          </a:ln>
        </p:spPr>
        <p:txBody>
          <a:bodyPr vert="horz" wrap="square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Crosby Rd NE – Scrub Seal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3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1.6-mile section of rural road located in an agricultural area with an ADT of 949 and PCI of 22.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3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In close proximity with another scheduled scrub seal project.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3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Numerous potholes, delaminated areas, and block cracking.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3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Opportunity to use the scrub seal as the 1</a:t>
            </a:r>
            <a:r>
              <a:rPr lang="en-US" sz="33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st</a:t>
            </a:r>
            <a:r>
              <a:rPr lang="en-US" sz="33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 application of a double chip seal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2E5C822-3880-3C14-C95F-A27458821B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" y="256151"/>
            <a:ext cx="818119" cy="8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7271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D5BC67D3-7998-A9DF-728A-67F745C16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2" b="3211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6FCAF59-9062-08A0-54AC-7206D92E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608" y="1745088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800" b="1" dirty="0"/>
              <a:t>Overall cross section was in good condition with no base failures</a:t>
            </a:r>
          </a:p>
          <a:p>
            <a:pPr marL="0" indent="0">
              <a:buNone/>
            </a:pPr>
            <a:r>
              <a:rPr lang="en-US" sz="1800" b="1" dirty="0"/>
              <a:t>Has not received any pavement treatments in over 20+ years.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5A0D9-B02A-BD62-7A2B-4F3FBA74FD89}"/>
              </a:ext>
            </a:extLst>
          </p:cNvPr>
          <p:cNvSpPr txBox="1"/>
          <p:nvPr/>
        </p:nvSpPr>
        <p:spPr>
          <a:xfrm>
            <a:off x="1165730" y="287015"/>
            <a:ext cx="31540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OACES Chipseal Workshop </a:t>
            </a:r>
          </a:p>
          <a:p>
            <a:r>
              <a:rPr lang="en-US" b="1" i="1" dirty="0"/>
              <a:t>March 21-22, 2023</a:t>
            </a:r>
          </a:p>
          <a:p>
            <a:r>
              <a:rPr lang="en-US" b="1" i="1" dirty="0"/>
              <a:t>Hood River OR</a:t>
            </a:r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D460113-A0A2-D1FA-1479-EE7F2B8E2D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" y="256151"/>
            <a:ext cx="818119" cy="8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4667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964A8144-47A0-5296-FD9C-A060602058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2"/>
          <a:stretch/>
        </p:blipFill>
        <p:spPr>
          <a:xfrm>
            <a:off x="97752" y="2959629"/>
            <a:ext cx="6400781" cy="3898370"/>
          </a:xfrm>
          <a:prstGeom prst="rect">
            <a:avLst/>
          </a:prstGeom>
        </p:spPr>
      </p:pic>
      <p:pic>
        <p:nvPicPr>
          <p:cNvPr id="3" name="Picture 2" descr="A picture containing text, outdoor, automaton">
            <a:extLst>
              <a:ext uri="{FF2B5EF4-FFF2-40B4-BE49-F238E27FC236}">
                <a16:creationId xmlns:a16="http://schemas.microsoft.com/office/drawing/2014/main" id="{AA88655B-FE34-8644-0F89-6517347E6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r="6760"/>
          <a:stretch/>
        </p:blipFill>
        <p:spPr>
          <a:xfrm rot="5400000">
            <a:off x="5962650" y="628650"/>
            <a:ext cx="6857999" cy="560070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23C4971-A86E-2153-0BC4-1E66344724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" y="256151"/>
            <a:ext cx="818119" cy="849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6D8DB-E839-46A6-4251-8CD1E770B128}"/>
              </a:ext>
            </a:extLst>
          </p:cNvPr>
          <p:cNvSpPr txBox="1"/>
          <p:nvPr/>
        </p:nvSpPr>
        <p:spPr>
          <a:xfrm>
            <a:off x="1086215" y="256151"/>
            <a:ext cx="6096000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Hood River OR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59813-9BE2-02D4-6CEA-17D9109BC6B9}"/>
              </a:ext>
            </a:extLst>
          </p:cNvPr>
          <p:cNvSpPr txBox="1"/>
          <p:nvPr/>
        </p:nvSpPr>
        <p:spPr>
          <a:xfrm>
            <a:off x="250142" y="157111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Prep work involved filling in the potholes and delaminated areas, a levelling course over the </a:t>
            </a:r>
            <a:r>
              <a:rPr lang="en-US" b="1" dirty="0" err="1"/>
              <a:t>degradated</a:t>
            </a:r>
            <a:r>
              <a:rPr lang="en-US" b="1" dirty="0"/>
              <a:t> areas, and intersections. </a:t>
            </a:r>
          </a:p>
        </p:txBody>
      </p:sp>
    </p:spTree>
    <p:extLst>
      <p:ext uri="{BB962C8B-B14F-4D97-AF65-F5344CB8AC3E}">
        <p14:creationId xmlns:p14="http://schemas.microsoft.com/office/powerpoint/2010/main" val="420689467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dy of water with grass and a fence around it&#10;&#10;Description automatically generated with low confidence">
            <a:extLst>
              <a:ext uri="{FF2B5EF4-FFF2-40B4-BE49-F238E27FC236}">
                <a16:creationId xmlns:a16="http://schemas.microsoft.com/office/drawing/2014/main" id="{C67ABBC5-5805-768F-372A-CEB2B2D45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3" name="Content Placeholder 4" descr="A picture containing tree, outdoor, green&#10;&#10;Description automatically generated">
            <a:extLst>
              <a:ext uri="{FF2B5EF4-FFF2-40B4-BE49-F238E27FC236}">
                <a16:creationId xmlns:a16="http://schemas.microsoft.com/office/drawing/2014/main" id="{4B05A196-8D81-111A-7AFA-F257971AF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3" r="33266" b="1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1536E55-9BC8-46DB-34AB-E44257D917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" y="256151"/>
            <a:ext cx="818119" cy="849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A8DE68-DE78-B25C-3AF1-1D0A0B56E3A8}"/>
              </a:ext>
            </a:extLst>
          </p:cNvPr>
          <p:cNvSpPr txBox="1"/>
          <p:nvPr/>
        </p:nvSpPr>
        <p:spPr>
          <a:xfrm>
            <a:off x="1183947" y="256151"/>
            <a:ext cx="6096000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Hood River OR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285F4-A297-925A-DF90-32476B0EE4BA}"/>
              </a:ext>
            </a:extLst>
          </p:cNvPr>
          <p:cNvSpPr txBox="1"/>
          <p:nvPr/>
        </p:nvSpPr>
        <p:spPr>
          <a:xfrm>
            <a:off x="400050" y="150641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shot of the double chipseal scrub seal using a polymer modified rejuvenating emulsion  (PMRE) @ ~.38 gal/sq yd. and ½ ” – ¼”  chip rock.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2435147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road, ground&#10;&#10;Description automatically generated">
            <a:extLst>
              <a:ext uri="{FF2B5EF4-FFF2-40B4-BE49-F238E27FC236}">
                <a16:creationId xmlns:a16="http://schemas.microsoft.com/office/drawing/2014/main" id="{363DE230-E44B-8932-ADAB-64C744E3D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138" y="91439"/>
            <a:ext cx="6744893" cy="3324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7A7BEE8-016E-ED05-0C79-A1D9E31258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" y="256151"/>
            <a:ext cx="818119" cy="849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479430-034C-B232-6B5B-77C10EFE1BCA}"/>
              </a:ext>
            </a:extLst>
          </p:cNvPr>
          <p:cNvSpPr txBox="1"/>
          <p:nvPr/>
        </p:nvSpPr>
        <p:spPr>
          <a:xfrm>
            <a:off x="1245704" y="256151"/>
            <a:ext cx="2822713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Hood River OR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13451D-752B-1F18-C5F0-E9C99A6CF560}"/>
              </a:ext>
            </a:extLst>
          </p:cNvPr>
          <p:cNvSpPr txBox="1"/>
          <p:nvPr/>
        </p:nvSpPr>
        <p:spPr>
          <a:xfrm>
            <a:off x="172278" y="2226571"/>
            <a:ext cx="3776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application scrub seal was shot between the asphalt patches</a:t>
            </a:r>
          </a:p>
          <a:p>
            <a:endParaRPr lang="en-US" b="1" dirty="0"/>
          </a:p>
          <a:p>
            <a:r>
              <a:rPr lang="en-US" b="1" dirty="0"/>
              <a:t>Applied the 2</a:t>
            </a:r>
            <a:r>
              <a:rPr lang="en-US" b="1" baseline="30000" dirty="0"/>
              <a:t>nd</a:t>
            </a:r>
            <a:r>
              <a:rPr lang="en-US" b="1" dirty="0"/>
              <a:t> application of chipseal over the entire road using HFRS-P2 emulsion @ ~.48 gal/sq yd.</a:t>
            </a:r>
          </a:p>
          <a:p>
            <a:endParaRPr lang="en-US" b="1" dirty="0"/>
          </a:p>
          <a:p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application used 3/8” - #4 chip rock @ ~25 </a:t>
            </a:r>
            <a:r>
              <a:rPr lang="en-US" b="1" dirty="0" err="1"/>
              <a:t>lbs</a:t>
            </a:r>
            <a:r>
              <a:rPr lang="en-US" b="1" dirty="0"/>
              <a:t>/sq yd.</a:t>
            </a:r>
          </a:p>
        </p:txBody>
      </p:sp>
      <p:pic>
        <p:nvPicPr>
          <p:cNvPr id="10" name="Content Placeholder 4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4C565A1A-C387-538F-25F2-31712414DA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4137"/>
          <a:stretch/>
        </p:blipFill>
        <p:spPr>
          <a:xfrm>
            <a:off x="4908467" y="3519232"/>
            <a:ext cx="6422141" cy="30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0588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5C8F20-45FF-4987-D526-C5D19171BB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r="49761" b="2"/>
          <a:stretch/>
        </p:blipFill>
        <p:spPr>
          <a:xfrm rot="5400000">
            <a:off x="5417018" y="-163171"/>
            <a:ext cx="5693602" cy="719717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D6A9525-FF70-BD00-E48E-B46D48001F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" y="256151"/>
            <a:ext cx="818119" cy="849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909C7C-AFD3-29B7-F770-8C28577F7BD0}"/>
              </a:ext>
            </a:extLst>
          </p:cNvPr>
          <p:cNvSpPr txBox="1"/>
          <p:nvPr/>
        </p:nvSpPr>
        <p:spPr>
          <a:xfrm>
            <a:off x="1351722" y="256151"/>
            <a:ext cx="2955235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Hood River OR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5FB5A-6BA8-1975-CD7F-08C1125B25FE}"/>
              </a:ext>
            </a:extLst>
          </p:cNvPr>
          <p:cNvSpPr txBox="1"/>
          <p:nvPr/>
        </p:nvSpPr>
        <p:spPr>
          <a:xfrm>
            <a:off x="584389" y="1727254"/>
            <a:ext cx="36112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Applied final fog coat of HFRS-P1 (50% dilute) </a:t>
            </a:r>
          </a:p>
          <a:p>
            <a:endParaRPr lang="en-US" b="1" dirty="0"/>
          </a:p>
          <a:p>
            <a:r>
              <a:rPr lang="en-US" b="1" dirty="0"/>
              <a:t>The patched areas and scrub seal areas were measured and mapped to reference for future monitoring. </a:t>
            </a:r>
          </a:p>
          <a:p>
            <a:endParaRPr lang="en-US" b="1" dirty="0"/>
          </a:p>
          <a:p>
            <a:r>
              <a:rPr lang="en-US" b="1" dirty="0"/>
              <a:t>Final project resulted in an overall improvement with the rideability and a uniform surface wear course.</a:t>
            </a:r>
          </a:p>
          <a:p>
            <a:endParaRPr lang="en-US" b="1" dirty="0"/>
          </a:p>
          <a:p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7241894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87C9492-E0AA-4F2D-8D30-522898555584}"/>
</file>

<file path=customXml/itemProps2.xml><?xml version="1.0" encoding="utf-8"?>
<ds:datastoreItem xmlns:ds="http://schemas.openxmlformats.org/officeDocument/2006/customXml" ds:itemID="{928EA346-0997-4E7E-A26B-96587D06B3BC}"/>
</file>

<file path=customXml/itemProps3.xml><?xml version="1.0" encoding="utf-8"?>
<ds:datastoreItem xmlns:ds="http://schemas.openxmlformats.org/officeDocument/2006/customXml" ds:itemID="{6387F68F-C9AD-475A-B22E-F7B56C5EC601}"/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298</Words>
  <Application>Microsoft Office PowerPoint</Application>
  <PresentationFormat>Widescreen</PresentationFormat>
  <Paragraphs>54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W. Wilson</dc:creator>
  <cp:lastModifiedBy>Scott W. Wilson</cp:lastModifiedBy>
  <cp:revision>1</cp:revision>
  <dcterms:created xsi:type="dcterms:W3CDTF">2023-03-08T17:36:46Z</dcterms:created>
  <dcterms:modified xsi:type="dcterms:W3CDTF">2023-03-20T16:45:48Z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