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18"/>
  </p:notesMasterIdLst>
  <p:handoutMasterIdLst>
    <p:handoutMasterId r:id="rId19"/>
  </p:handoutMasterIdLst>
  <p:sldIdLst>
    <p:sldId id="298" r:id="rId5"/>
    <p:sldId id="330" r:id="rId6"/>
    <p:sldId id="345" r:id="rId7"/>
    <p:sldId id="348" r:id="rId8"/>
    <p:sldId id="349" r:id="rId9"/>
    <p:sldId id="334" r:id="rId10"/>
    <p:sldId id="350" r:id="rId11"/>
    <p:sldId id="336" r:id="rId12"/>
    <p:sldId id="335" r:id="rId13"/>
    <p:sldId id="354" r:id="rId14"/>
    <p:sldId id="355" r:id="rId15"/>
    <p:sldId id="356" r:id="rId16"/>
    <p:sldId id="338" r:id="rId1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1728">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L" initials="EDL" lastIdx="2" clrIdx="0"/>
  <p:cmAuthor id="2" name="Toews (Selk), Kaylene" initials="T(K" lastIdx="2" clrIdx="1">
    <p:extLst/>
  </p:cmAuthor>
  <p:cmAuthor id="3" name="SMITH Jyll E" initials="JES" lastIdx="2" clrIdx="2"/>
  <p:cmAuthor id="4" name="Karen Jones Jackley" initials="KJ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B587C"/>
    <a:srgbClr val="002A54"/>
    <a:srgbClr val="C19859"/>
    <a:srgbClr val="0C0C0C"/>
    <a:srgbClr val="BCB092"/>
    <a:srgbClr val="B26B02"/>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9" autoAdjust="0"/>
    <p:restoredTop sz="62677" autoAdjust="0"/>
  </p:normalViewPr>
  <p:slideViewPr>
    <p:cSldViewPr>
      <p:cViewPr>
        <p:scale>
          <a:sx n="63" d="100"/>
          <a:sy n="63" d="100"/>
        </p:scale>
        <p:origin x="-629" y="-58"/>
      </p:cViewPr>
      <p:guideLst>
        <p:guide orient="horz" pos="1728"/>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100" d="100"/>
          <a:sy n="100" d="100"/>
        </p:scale>
        <p:origin x="-108" y="-111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1440" tIns="45720" rIns="91440" bIns="45720" rtlCol="0"/>
          <a:lstStyle>
            <a:lvl1pPr algn="r">
              <a:defRPr sz="1200"/>
            </a:lvl1pPr>
          </a:lstStyle>
          <a:p>
            <a:fld id="{C157E3DD-707B-4094-9E46-5BFE09D0F57A}" type="datetimeFigureOut">
              <a:rPr lang="en-US" smtClean="0"/>
              <a:t>3/8/2018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52376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525" y="0"/>
            <a:ext cx="3425825" cy="2570163"/>
          </a:xfrm>
          <a:prstGeom prst="rect">
            <a:avLst/>
          </a:prstGeom>
          <a:noFill/>
          <a:ln w="12700">
            <a:no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1440" tIns="45720" rIns="91440" bIns="45720" numCol="3" spcCol="2743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1960A5-8209-406D-9FF4-30FB2A2FF490}" type="slidenum">
              <a:rPr lang="en-US"/>
              <a:pPr/>
              <a:t>‹#›</a:t>
            </a:fld>
            <a:endParaRPr lang="en-US"/>
          </a:p>
        </p:txBody>
      </p:sp>
      <p:sp>
        <p:nvSpPr>
          <p:cNvPr id="8" name="Rectangle 7"/>
          <p:cNvSpPr/>
          <p:nvPr/>
        </p:nvSpPr>
        <p:spPr>
          <a:xfrm>
            <a:off x="3408680" y="1"/>
            <a:ext cx="5887720" cy="257048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903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1960A5-8209-406D-9FF4-30FB2A2FF490}" type="slidenum">
              <a:rPr lang="en-US" smtClean="0"/>
              <a:pPr/>
              <a:t>1</a:t>
            </a:fld>
            <a:endParaRPr lang="en-US"/>
          </a:p>
        </p:txBody>
      </p:sp>
    </p:spTree>
    <p:extLst>
      <p:ext uri="{BB962C8B-B14F-4D97-AF65-F5344CB8AC3E}">
        <p14:creationId xmlns:p14="http://schemas.microsoft.com/office/powerpoint/2010/main" val="95081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8364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ODOT has identified other key interstate locations Part of that effort includes considering how to get salt and use it in infrequent yet extreme events when the use of a solid deicer would significantly benefit pavement conditions compared to liquid. ODOT is drawing up criteria that will be used to determine whether liquid or solid deicer would be appropriate based on various parameters.</a:t>
            </a:r>
          </a:p>
          <a:p>
            <a:endParaRPr lang="en-US" sz="1000" dirty="0" smtClean="0">
              <a:latin typeface="Arial" panose="020B0604020202020204" pitchFamily="34" charset="0"/>
              <a:cs typeface="Arial" panose="020B0604020202020204" pitchFamily="34" charset="0"/>
            </a:endParaRPr>
          </a:p>
          <a:p>
            <a:pPr defTabSz="914350">
              <a:defRPr/>
            </a:pPr>
            <a:r>
              <a:rPr lang="en-US" sz="1000" baseline="0" dirty="0" smtClean="0">
                <a:latin typeface="Arial" panose="020B0604020202020204" pitchFamily="34" charset="0"/>
                <a:cs typeface="Arial" panose="020B0604020202020204" pitchFamily="34" charset="0"/>
              </a:rPr>
              <a:t>Limited use areas (facilities aren’t planned, but opportunistic storage improvements may occur); salt is allowed on a case by case basis based on conditions.  General requirements: use is warranted based on predicted event/pavement conditions; salt is available at the right time and in the right quantity to be effective</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8364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area where salt may be used via an exception process includes the remainder of Interstate 5, Interstate 84, and Portland Freeways.</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ODOT does not have the resources or infrastructure to use salt outside of the phase 2 pilot areas, except in almost one-off, extremely limited circumstances.</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We are still working on these details.</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Exceptions will be considered in limited areas based on extreme winter conditions such as we experienced in Portland recently.  </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These areas are ones that receive snow much more infrequently, but where liquid deicers aren’t adequate and the limited and targeted use of salt in a specific location could benefit safety and mobility.</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We will refine the spot locations, types of storms and the benefit we see to the rest of the system in order to determine when and where to use salt.</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It is important to know that ODOT does not foresee widespread use of salt or even using salt in every storm.</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We still need drivers to be prepared for winter conditions and take precautionary measures when snow is in the forecast.</a:t>
            </a:r>
          </a:p>
          <a:p>
            <a:pPr marL="171441" indent="-171441">
              <a:spcBef>
                <a:spcPts val="600"/>
              </a:spcBef>
              <a:buFont typeface="Arial" panose="020B0604020202020204" pitchFamily="34" charset="0"/>
              <a:buChar char="•"/>
            </a:pPr>
            <a:r>
              <a:rPr lang="en-US" sz="1000" dirty="0">
                <a:latin typeface="Arial" panose="020B0604020202020204" pitchFamily="34" charset="0"/>
                <a:cs typeface="Arial" panose="020B0604020202020204" pitchFamily="34" charset="0"/>
              </a:rPr>
              <a:t>We will continue to work to find the right balance for safety and mobility versus cost and impact to the environment, infrastructure and vehicles.</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5027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960A5-8209-406D-9FF4-30FB2A2FF490}" type="slidenum">
              <a:rPr lang="en-US" smtClean="0"/>
              <a:pPr/>
              <a:t>13</a:t>
            </a:fld>
            <a:endParaRPr lang="en-US"/>
          </a:p>
        </p:txBody>
      </p:sp>
    </p:spTree>
    <p:extLst>
      <p:ext uri="{BB962C8B-B14F-4D97-AF65-F5344CB8AC3E}">
        <p14:creationId xmlns:p14="http://schemas.microsoft.com/office/powerpoint/2010/main" val="96338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What we’ve done traditionally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pPr/>
              <a:t>2</a:t>
            </a:fld>
            <a:endParaRPr lang="en-US"/>
          </a:p>
        </p:txBody>
      </p:sp>
    </p:spTree>
    <p:extLst>
      <p:ext uri="{BB962C8B-B14F-4D97-AF65-F5344CB8AC3E}">
        <p14:creationId xmlns:p14="http://schemas.microsoft.com/office/powerpoint/2010/main" val="269491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What we’ve done traditionally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pPr/>
              <a:t>3</a:t>
            </a:fld>
            <a:endParaRPr lang="en-US"/>
          </a:p>
        </p:txBody>
      </p:sp>
    </p:spTree>
    <p:extLst>
      <p:ext uri="{BB962C8B-B14F-4D97-AF65-F5344CB8AC3E}">
        <p14:creationId xmlns:p14="http://schemas.microsoft.com/office/powerpoint/2010/main" val="269491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latin typeface="Arial" panose="020B0604020202020204" pitchFamily="34" charset="0"/>
                <a:cs typeface="Arial" panose="020B0604020202020204" pitchFamily="34" charset="0"/>
              </a:rPr>
              <a:t>Salt pilot—goals and monitoring</a:t>
            </a:r>
          </a:p>
          <a:p>
            <a:pPr defTabSz="931774">
              <a:defRPr/>
            </a:pPr>
            <a:endParaRPr lang="en-US" sz="1000" dirty="0" smtClean="0">
              <a:latin typeface="Arial" panose="020B0604020202020204" pitchFamily="34" charset="0"/>
              <a:cs typeface="Arial" panose="020B0604020202020204" pitchFamily="34" charset="0"/>
            </a:endParaRPr>
          </a:p>
          <a:p>
            <a:pPr defTabSz="931774">
              <a:defRPr/>
            </a:pPr>
            <a:r>
              <a:rPr lang="en-US" sz="1000" dirty="0" smtClean="0">
                <a:latin typeface="Arial" panose="020B0604020202020204" pitchFamily="34" charset="0"/>
                <a:cs typeface="Arial" panose="020B0604020202020204" pitchFamily="34" charset="0"/>
              </a:rPr>
              <a:t>Implement</a:t>
            </a:r>
            <a:r>
              <a:rPr lang="en-US" sz="1000" baseline="0" dirty="0" smtClean="0">
                <a:latin typeface="Arial" panose="020B0604020202020204" pitchFamily="34" charset="0"/>
                <a:cs typeface="Arial" panose="020B0604020202020204" pitchFamily="34" charset="0"/>
              </a:rPr>
              <a:t> best management practices for storage, handling, use</a:t>
            </a:r>
          </a:p>
          <a:p>
            <a:pPr defTabSz="931774">
              <a:defRPr/>
            </a:pPr>
            <a:r>
              <a:rPr lang="en-US" sz="1000" baseline="0" dirty="0" smtClean="0">
                <a:latin typeface="Arial" panose="020B0604020202020204" pitchFamily="34" charset="0"/>
                <a:cs typeface="Arial" panose="020B0604020202020204" pitchFamily="34" charset="0"/>
              </a:rPr>
              <a:t>Storage sheds are costly but important: sheds are constructed to keep salt inside and under cover; sheds are large enough to load/unload under cover;</a:t>
            </a:r>
          </a:p>
          <a:p>
            <a:pPr defTabSz="931774">
              <a:defRPr/>
            </a:pPr>
            <a:endParaRPr lang="en-US" sz="1000" baseline="0" dirty="0" smtClean="0">
              <a:latin typeface="Arial" panose="020B0604020202020204" pitchFamily="34" charset="0"/>
              <a:cs typeface="Arial" panose="020B0604020202020204" pitchFamily="34" charset="0"/>
            </a:endParaRPr>
          </a:p>
          <a:p>
            <a:pPr defTabSz="931774">
              <a:defRPr/>
            </a:pPr>
            <a:r>
              <a:rPr lang="en-US" sz="1000" baseline="0" dirty="0" smtClean="0">
                <a:latin typeface="Arial" panose="020B0604020202020204" pitchFamily="34" charset="0"/>
                <a:cs typeface="Arial" panose="020B0604020202020204" pitchFamily="34" charset="0"/>
              </a:rPr>
              <a:t>Pre-wetting salt before it hits the pavement is important to prevent bounce and scatter and keep salt on the road where it is needed.  Trucks are equipped with saddle tanks that carry liquid mag chloride, which is sprayed onto the salt as it comes down the chute on the back of the spreader.  </a:t>
            </a:r>
          </a:p>
          <a:p>
            <a:pPr defTabSz="931774">
              <a:defRPr/>
            </a:pPr>
            <a:endParaRPr lang="en-US" sz="1000" baseline="0" dirty="0" smtClean="0">
              <a:latin typeface="Arial" panose="020B0604020202020204" pitchFamily="34" charset="0"/>
              <a:cs typeface="Arial" panose="020B0604020202020204" pitchFamily="34" charset="0"/>
            </a:endParaRPr>
          </a:p>
          <a:p>
            <a:pPr defTabSz="931774">
              <a:defRPr/>
            </a:pPr>
            <a:r>
              <a:rPr lang="en-US" sz="1000" baseline="0" dirty="0" smtClean="0">
                <a:latin typeface="Arial" panose="020B0604020202020204" pitchFamily="34" charset="0"/>
                <a:cs typeface="Arial" panose="020B0604020202020204" pitchFamily="34" charset="0"/>
              </a:rPr>
              <a:t>ODOT has appropriate environmental permits from both the Department of Environmental Quality and the National Marine Fisheries Services that acknowledge the use of chloride deicers for winter maintenance.  The use of solid salt still falls under these current approvals.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pPr/>
              <a:t>4</a:t>
            </a:fld>
            <a:endParaRPr lang="en-US"/>
          </a:p>
        </p:txBody>
      </p:sp>
    </p:spTree>
    <p:extLst>
      <p:ext uri="{BB962C8B-B14F-4D97-AF65-F5344CB8AC3E}">
        <p14:creationId xmlns:p14="http://schemas.microsoft.com/office/powerpoint/2010/main" val="269491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latin typeface="Arial" panose="020B0604020202020204" pitchFamily="34" charset="0"/>
                <a:cs typeface="Arial" panose="020B0604020202020204" pitchFamily="34" charset="0"/>
              </a:rPr>
              <a:t>Salt pilot—goals and monitoring</a:t>
            </a:r>
          </a:p>
          <a:p>
            <a:pPr defTabSz="931774">
              <a:defRPr/>
            </a:pPr>
            <a:endParaRPr lang="en-US" sz="1000" dirty="0" smtClean="0">
              <a:latin typeface="Arial" panose="020B0604020202020204" pitchFamily="34" charset="0"/>
              <a:cs typeface="Arial" panose="020B0604020202020204" pitchFamily="34" charset="0"/>
            </a:endParaRPr>
          </a:p>
          <a:p>
            <a:pPr defTabSz="931774">
              <a:defRPr/>
            </a:pPr>
            <a:r>
              <a:rPr lang="en-US" sz="1000" dirty="0" smtClean="0">
                <a:latin typeface="Arial" panose="020B0604020202020204" pitchFamily="34" charset="0"/>
                <a:cs typeface="Arial" panose="020B0604020202020204" pitchFamily="34" charset="0"/>
              </a:rPr>
              <a:t>Minimize use: operators are trained</a:t>
            </a:r>
            <a:r>
              <a:rPr lang="en-US" sz="1000" baseline="0" dirty="0" smtClean="0">
                <a:latin typeface="Arial" panose="020B0604020202020204" pitchFamily="34" charset="0"/>
                <a:cs typeface="Arial" panose="020B0604020202020204" pitchFamily="34" charset="0"/>
              </a:rPr>
              <a:t> and understand how to use salt in conjunction with other tools.  Pavement temperature is a big factor in how and when to use salt and at what rate.  All salt and deicer application equipment is equipped with pavement temperature sensors.</a:t>
            </a:r>
          </a:p>
          <a:p>
            <a:pPr defTabSz="931774">
              <a:defRPr/>
            </a:pPr>
            <a:endParaRPr lang="en-US" sz="1000" baseline="0" dirty="0" smtClean="0">
              <a:latin typeface="Arial" panose="020B0604020202020204" pitchFamily="34" charset="0"/>
              <a:cs typeface="Arial" panose="020B0604020202020204" pitchFamily="34" charset="0"/>
            </a:endParaRPr>
          </a:p>
          <a:p>
            <a:pPr defTabSz="931774">
              <a:defRPr/>
            </a:pPr>
            <a:r>
              <a:rPr lang="en-US" sz="1000" baseline="0" dirty="0" smtClean="0">
                <a:latin typeface="Arial" panose="020B0604020202020204" pitchFamily="34" charset="0"/>
                <a:cs typeface="Arial" panose="020B0604020202020204" pitchFamily="34" charset="0"/>
              </a:rPr>
              <a:t>Winter conditions can result in crashes or driving conditions that warrant highway closures or that vehicles use chains.  These situations reduce highway mobility</a:t>
            </a:r>
          </a:p>
          <a:p>
            <a:pPr defTabSz="931774">
              <a:defRPr/>
            </a:pPr>
            <a:endParaRPr lang="en-US" sz="1000" baseline="0" dirty="0" smtClean="0">
              <a:latin typeface="Arial" panose="020B0604020202020204" pitchFamily="34" charset="0"/>
              <a:cs typeface="Arial" panose="020B0604020202020204" pitchFamily="34" charset="0"/>
            </a:endParaRPr>
          </a:p>
          <a:p>
            <a:pPr defTabSz="931774">
              <a:defRPr/>
            </a:pPr>
            <a:r>
              <a:rPr lang="en-US" sz="1000" baseline="0" dirty="0" smtClean="0">
                <a:latin typeface="Arial" panose="020B0604020202020204" pitchFamily="34" charset="0"/>
                <a:cs typeface="Arial" panose="020B0604020202020204" pitchFamily="34" charset="0"/>
              </a:rPr>
              <a:t>Chloride deicers can adversely impact the environment and infrastructure.  ODOT is supporting research efforts that will help in determining potential watershed impacts based on highway runoff.  ODOT is monitoring concrete bridge decks for chloride penetration and damage. ODOT reports annually to DEQ and NMFS in terms of where salt is being stored, used, and how much salt we are using.</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pPr/>
              <a:t>5</a:t>
            </a:fld>
            <a:endParaRPr lang="en-US"/>
          </a:p>
        </p:txBody>
      </p:sp>
    </p:spTree>
    <p:extLst>
      <p:ext uri="{BB962C8B-B14F-4D97-AF65-F5344CB8AC3E}">
        <p14:creationId xmlns:p14="http://schemas.microsoft.com/office/powerpoint/2010/main" val="269491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latin typeface="Arial" panose="020B0604020202020204" pitchFamily="34" charset="0"/>
                <a:cs typeface="Arial" panose="020B0604020202020204" pitchFamily="34" charset="0"/>
              </a:rPr>
              <a:t>Salt pilot—results so far</a:t>
            </a:r>
          </a:p>
          <a:p>
            <a:pPr defTabSz="931774">
              <a:defRPr/>
            </a:pPr>
            <a:endParaRPr lang="en-US" sz="1000" dirty="0" smtClean="0">
              <a:latin typeface="Arial" panose="020B0604020202020204" pitchFamily="34" charset="0"/>
              <a:cs typeface="Arial" panose="020B0604020202020204" pitchFamily="34" charset="0"/>
            </a:endParaRPr>
          </a:p>
          <a:p>
            <a:pPr defTabSz="931774">
              <a:defRPr/>
            </a:pPr>
            <a:r>
              <a:rPr lang="en-US" sz="1000" dirty="0" smtClean="0">
                <a:latin typeface="Arial" panose="020B0604020202020204" pitchFamily="34" charset="0"/>
                <a:cs typeface="Arial" panose="020B0604020202020204" pitchFamily="34" charset="0"/>
              </a:rPr>
              <a:t>Bridge impacts from</a:t>
            </a:r>
            <a:r>
              <a:rPr lang="en-US" sz="1000" baseline="0" dirty="0" smtClean="0">
                <a:latin typeface="Arial" panose="020B0604020202020204" pitchFamily="34" charset="0"/>
                <a:cs typeface="Arial" panose="020B0604020202020204" pitchFamily="34" charset="0"/>
              </a:rPr>
              <a:t> salt weren’t realized; bridge decks in the pilot locations were sealed prior to salt being applied. </a:t>
            </a:r>
          </a:p>
          <a:p>
            <a:pPr defTabSz="931774">
              <a:defRPr/>
            </a:pPr>
            <a:endParaRPr lang="en-US" sz="1000" baseline="0" dirty="0" smtClean="0">
              <a:latin typeface="Arial" panose="020B0604020202020204" pitchFamily="34" charset="0"/>
              <a:cs typeface="Arial" panose="020B0604020202020204" pitchFamily="34" charset="0"/>
            </a:endParaRPr>
          </a:p>
          <a:p>
            <a:pPr defTabSz="931774">
              <a:defRPr/>
            </a:pPr>
            <a:r>
              <a:rPr lang="en-US" sz="1000" baseline="0" dirty="0" smtClean="0">
                <a:latin typeface="Arial" panose="020B0604020202020204" pitchFamily="34" charset="0"/>
                <a:cs typeface="Arial" panose="020B0604020202020204" pitchFamily="34" charset="0"/>
              </a:rPr>
              <a:t>Baseline data was collected on concrete pavement on I-5 and the concrete was sampled again during the last winter of the pilot.  Results aren’t final but it appears chloride damage was observed.  </a:t>
            </a:r>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One stream has shown higher levels of chloride. Spikes that exceed state wate</a:t>
            </a:r>
            <a:r>
              <a:rPr lang="en-US" sz="1000" baseline="0" dirty="0" smtClean="0">
                <a:latin typeface="Arial" panose="020B0604020202020204" pitchFamily="34" charset="0"/>
                <a:cs typeface="Arial" panose="020B0604020202020204" pitchFamily="34" charset="0"/>
              </a:rPr>
              <a:t>r quality standards occurred in the middle of winter.  Potential indication that highway activities contribute to stream chlorides.  </a:t>
            </a:r>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6</a:t>
            </a:fld>
            <a:endParaRPr lang="en-US"/>
          </a:p>
        </p:txBody>
      </p:sp>
    </p:spTree>
    <p:extLst>
      <p:ext uri="{BB962C8B-B14F-4D97-AF65-F5344CB8AC3E}">
        <p14:creationId xmlns:p14="http://schemas.microsoft.com/office/powerpoint/2010/main" val="140745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latin typeface="Arial" panose="020B0604020202020204" pitchFamily="34" charset="0"/>
                <a:cs typeface="Arial" panose="020B0604020202020204" pitchFamily="34" charset="0"/>
              </a:rPr>
              <a:t>Salt pilot—results so far</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Fewer avg. crashes/year</a:t>
            </a:r>
          </a:p>
          <a:p>
            <a:r>
              <a:rPr lang="en-US" sz="1000" dirty="0" smtClean="0">
                <a:latin typeface="Arial" panose="020B0604020202020204" pitchFamily="34" charset="0"/>
                <a:cs typeface="Arial" panose="020B0604020202020204" pitchFamily="34" charset="0"/>
              </a:rPr>
              <a:t>I-5: 30 to 22 (down 27%)</a:t>
            </a:r>
          </a:p>
          <a:p>
            <a:r>
              <a:rPr lang="en-US" sz="1000" dirty="0" smtClean="0">
                <a:latin typeface="Arial" panose="020B0604020202020204" pitchFamily="34" charset="0"/>
                <a:cs typeface="Arial" panose="020B0604020202020204" pitchFamily="34" charset="0"/>
              </a:rPr>
              <a:t>U.S. 95: 26 to 20 (down 23%)</a:t>
            </a:r>
          </a:p>
          <a:p>
            <a:pPr defTabSz="931774">
              <a:defRPr/>
            </a:pP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Fewer avg. holds</a:t>
            </a:r>
            <a:r>
              <a:rPr lang="en-US" sz="1000" baseline="0" dirty="0" smtClean="0">
                <a:latin typeface="Arial" panose="020B0604020202020204" pitchFamily="34" charset="0"/>
                <a:cs typeface="Arial" panose="020B0604020202020204" pitchFamily="34" charset="0"/>
              </a:rPr>
              <a:t> and </a:t>
            </a:r>
            <a:r>
              <a:rPr lang="en-US" sz="1000" dirty="0" smtClean="0">
                <a:latin typeface="Arial" panose="020B0604020202020204" pitchFamily="34" charset="0"/>
                <a:cs typeface="Arial" panose="020B0604020202020204" pitchFamily="34" charset="0"/>
              </a:rPr>
              <a:t>closures/year</a:t>
            </a:r>
          </a:p>
          <a:p>
            <a:r>
              <a:rPr lang="en-US" sz="1000" dirty="0" smtClean="0">
                <a:latin typeface="Arial" panose="020B0604020202020204" pitchFamily="34" charset="0"/>
                <a:cs typeface="Arial" panose="020B0604020202020204" pitchFamily="34" charset="0"/>
              </a:rPr>
              <a:t>I-5: 12 to 3 (down 75%)</a:t>
            </a:r>
          </a:p>
          <a:p>
            <a:pPr defTabSz="931774">
              <a:defRPr/>
            </a:pP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Fewer avg. chain restrictions/year</a:t>
            </a:r>
          </a:p>
          <a:p>
            <a:r>
              <a:rPr lang="en-US" sz="1000" dirty="0" smtClean="0">
                <a:latin typeface="Arial" panose="020B0604020202020204" pitchFamily="34" charset="0"/>
                <a:cs typeface="Arial" panose="020B0604020202020204" pitchFamily="34" charset="0"/>
              </a:rPr>
              <a:t>I-5: 49 to 11 (down 78%)</a:t>
            </a:r>
          </a:p>
          <a:p>
            <a:pPr defTabSz="931774">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pPr/>
              <a:t>7</a:t>
            </a:fld>
            <a:endParaRPr lang="en-US"/>
          </a:p>
        </p:txBody>
      </p:sp>
    </p:spTree>
    <p:extLst>
      <p:ext uri="{BB962C8B-B14F-4D97-AF65-F5344CB8AC3E}">
        <p14:creationId xmlns:p14="http://schemas.microsoft.com/office/powerpoint/2010/main" val="269491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Phase 1 (2012-2015)</a:t>
            </a:r>
          </a:p>
          <a:p>
            <a:r>
              <a:rPr lang="en-US" sz="1000" dirty="0" smtClean="0">
                <a:latin typeface="Arial" panose="020B0604020202020204" pitchFamily="34" charset="0"/>
                <a:cs typeface="Arial" panose="020B0604020202020204" pitchFamily="34" charset="0"/>
              </a:rPr>
              <a:t>Phase</a:t>
            </a:r>
            <a:r>
              <a:rPr lang="en-US" sz="1000" baseline="0" dirty="0" smtClean="0">
                <a:latin typeface="Arial" panose="020B0604020202020204" pitchFamily="34" charset="0"/>
                <a:cs typeface="Arial" panose="020B0604020202020204" pitchFamily="34" charset="0"/>
              </a:rPr>
              <a:t> 2 expansion</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1960A5-8209-406D-9FF4-30FB2A2FF490}" type="slidenum">
              <a:rPr lang="en-US" smtClean="0"/>
              <a:pPr/>
              <a:t>8</a:t>
            </a:fld>
            <a:endParaRPr lang="en-US"/>
          </a:p>
        </p:txBody>
      </p:sp>
    </p:spTree>
    <p:extLst>
      <p:ext uri="{BB962C8B-B14F-4D97-AF65-F5344CB8AC3E}">
        <p14:creationId xmlns:p14="http://schemas.microsoft.com/office/powerpoint/2010/main" val="337516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latin typeface="Arial" panose="020B0604020202020204" pitchFamily="34" charset="0"/>
                <a:cs typeface="Arial" panose="020B0604020202020204" pitchFamily="34" charset="0"/>
              </a:rPr>
              <a:t>Continue</a:t>
            </a:r>
            <a:r>
              <a:rPr lang="en-US" sz="1000" baseline="0" dirty="0" smtClean="0">
                <a:latin typeface="Arial" panose="020B0604020202020204" pitchFamily="34" charset="0"/>
                <a:cs typeface="Arial" panose="020B0604020202020204" pitchFamily="34" charset="0"/>
              </a:rPr>
              <a:t> to track use and be transparent with findings.</a:t>
            </a:r>
            <a:endParaRPr lang="en-US" sz="10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9</a:t>
            </a:fld>
            <a:endParaRPr lang="en-US"/>
          </a:p>
        </p:txBody>
      </p:sp>
    </p:spTree>
    <p:extLst>
      <p:ext uri="{BB962C8B-B14F-4D97-AF65-F5344CB8AC3E}">
        <p14:creationId xmlns:p14="http://schemas.microsoft.com/office/powerpoint/2010/main" val="140745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hasCustomPrompt="1"/>
          </p:nvPr>
        </p:nvSpPr>
        <p:spPr>
          <a:xfrm>
            <a:off x="3886200" y="2130425"/>
            <a:ext cx="4876800" cy="1470025"/>
          </a:xfrm>
        </p:spPr>
        <p:txBody>
          <a:bodyPr>
            <a:noAutofit/>
          </a:bodyPr>
          <a:lstStyle>
            <a:lvl1pPr algn="l">
              <a:defRPr sz="2800" b="1">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3886200" y="3581400"/>
            <a:ext cx="4876800" cy="1676400"/>
          </a:xfrm>
        </p:spPr>
        <p:txBody>
          <a:bodyPr/>
          <a:lstStyle>
            <a:lvl1pPr marL="0" indent="0" algn="l">
              <a:spcBef>
                <a:spcPct val="20000"/>
              </a:spcBef>
              <a:buFont typeface="Arial" charset="0"/>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8"/>
          <p:cNvSpPr>
            <a:spLocks noGrp="1"/>
          </p:cNvSpPr>
          <p:nvPr>
            <p:ph type="pic" sz="quarter" idx="10"/>
          </p:nvPr>
        </p:nvSpPr>
        <p:spPr>
          <a:xfrm>
            <a:off x="0" y="1752600"/>
            <a:ext cx="3733800" cy="3581400"/>
          </a:xfrm>
        </p:spPr>
        <p:txBody>
          <a:bodyPr rtlCol="0">
            <a:normAutofit/>
          </a:bodyPr>
          <a:lstStyle>
            <a:lvl1pPr>
              <a:defRPr>
                <a:solidFill>
                  <a:schemeClr val="bg1"/>
                </a:solidFill>
              </a:defRPr>
            </a:lvl1pPr>
          </a:lstStyle>
          <a:p>
            <a:pPr lvl="0"/>
            <a:endParaRPr lang="en-US" noProof="0" dirty="0" smtClean="0"/>
          </a:p>
        </p:txBody>
      </p:sp>
      <p:sp>
        <p:nvSpPr>
          <p:cNvPr id="12" name="Content Placeholder 2"/>
          <p:cNvSpPr>
            <a:spLocks noGrp="1"/>
          </p:cNvSpPr>
          <p:nvPr>
            <p:ph idx="11"/>
          </p:nvPr>
        </p:nvSpPr>
        <p:spPr>
          <a:xfrm>
            <a:off x="0" y="5410200"/>
            <a:ext cx="9144000" cy="1447800"/>
          </a:xfrm>
        </p:spPr>
        <p:txBody>
          <a:bodyPr/>
          <a:lstStyle>
            <a:lvl1pPr algn="ctr">
              <a:spcBef>
                <a:spcPct val="20000"/>
              </a:spcBef>
              <a:buFont typeface="Arial" charset="0"/>
              <a:buNone/>
              <a:defRPr sz="2400"/>
            </a:lvl1pPr>
            <a:lvl2pPr>
              <a:defRPr baseline="0"/>
            </a:lvl2pPr>
          </a:lstStyle>
          <a:p>
            <a:pPr algn="ctr">
              <a:spcBef>
                <a:spcPct val="20000"/>
              </a:spcBef>
              <a:buFont typeface="Arial" charset="0"/>
              <a:buNone/>
              <a:defRPr/>
            </a:pPr>
            <a:endParaRPr lang="en-US" sz="1400" b="0" dirty="0" smtClean="0">
              <a:solidFill>
                <a:schemeClr val="tx1"/>
              </a:solidFill>
              <a:effectLst/>
              <a:latin typeface="Century Gothic" panose="020B0502020202020204" pitchFamily="34" charset="0"/>
              <a:ea typeface="Verdana" pitchFamily="34" charset="0"/>
              <a:cs typeface="Verdana" pitchFamily="34" charset="0"/>
            </a:endParaRP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974388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4114800"/>
            <a:ext cx="9144000" cy="2743200"/>
          </a:xfrm>
        </p:spPr>
        <p:txBody>
          <a:bodyPr/>
          <a:lstStyle/>
          <a:p>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7"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6"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Tree>
    <p:extLst>
      <p:ext uri="{BB962C8B-B14F-4D97-AF65-F5344CB8AC3E}">
        <p14:creationId xmlns:p14="http://schemas.microsoft.com/office/powerpoint/2010/main" val="28783984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38" name="Picture Placeholder 14"/>
          <p:cNvSpPr>
            <a:spLocks noGrp="1"/>
          </p:cNvSpPr>
          <p:nvPr>
            <p:ph type="pic" sz="quarter" idx="15" hasCustomPrompt="1"/>
          </p:nvPr>
        </p:nvSpPr>
        <p:spPr>
          <a:xfrm>
            <a:off x="1054805" y="2185168"/>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4" name="Content Placeholder 45"/>
          <p:cNvSpPr txBox="1">
            <a:spLocks/>
          </p:cNvSpPr>
          <p:nvPr userDrawn="1"/>
        </p:nvSpPr>
        <p:spPr>
          <a:xfrm>
            <a:off x="1050436" y="3648173"/>
            <a:ext cx="1338272"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403014" indent="-202063" algn="l" defTabSz="456758" rtl="0" eaLnBrk="1" latinLnBrk="0" hangingPunct="1">
              <a:lnSpc>
                <a:spcPct val="100000"/>
              </a:lnSpc>
              <a:spcBef>
                <a:spcPts val="0"/>
              </a:spcBef>
              <a:spcAft>
                <a:spcPts val="600"/>
              </a:spcAft>
              <a:buClr>
                <a:schemeClr val="accent2"/>
              </a:buClr>
              <a:buFont typeface="Arial"/>
              <a:buChar char="•"/>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4" name="Content Placeholder 46"/>
          <p:cNvSpPr txBox="1">
            <a:spLocks/>
          </p:cNvSpPr>
          <p:nvPr userDrawn="1"/>
        </p:nvSpPr>
        <p:spPr>
          <a:xfrm>
            <a:off x="2518749" y="3648173"/>
            <a:ext cx="1338272"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200951" indent="0" algn="l" defTabSz="456758" rtl="0" eaLnBrk="1" latinLnBrk="0" hangingPunct="1">
              <a:lnSpc>
                <a:spcPct val="100000"/>
              </a:lnSpc>
              <a:spcBef>
                <a:spcPts val="0"/>
              </a:spcBef>
              <a:spcAft>
                <a:spcPts val="600"/>
              </a:spcAft>
              <a:buClr>
                <a:schemeClr val="accent2"/>
              </a:buClr>
              <a:buFont typeface="Arial"/>
              <a:buNone/>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9" name="Picture Placeholder 14"/>
          <p:cNvSpPr>
            <a:spLocks noGrp="1"/>
          </p:cNvSpPr>
          <p:nvPr>
            <p:ph type="pic" sz="quarter" idx="16" hasCustomPrompt="1"/>
          </p:nvPr>
        </p:nvSpPr>
        <p:spPr>
          <a:xfrm>
            <a:off x="2523118" y="2193141"/>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0" name="Picture Placeholder 14"/>
          <p:cNvSpPr>
            <a:spLocks noGrp="1"/>
          </p:cNvSpPr>
          <p:nvPr>
            <p:ph type="pic" sz="quarter" idx="17" hasCustomPrompt="1"/>
          </p:nvPr>
        </p:nvSpPr>
        <p:spPr>
          <a:xfrm>
            <a:off x="3987062" y="2185168"/>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1" name="Picture Placeholder 14"/>
          <p:cNvSpPr>
            <a:spLocks noGrp="1"/>
          </p:cNvSpPr>
          <p:nvPr>
            <p:ph type="pic" sz="quarter" idx="18" hasCustomPrompt="1"/>
          </p:nvPr>
        </p:nvSpPr>
        <p:spPr>
          <a:xfrm>
            <a:off x="5459753" y="2182451"/>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2" name="Picture Placeholder 14"/>
          <p:cNvSpPr>
            <a:spLocks noGrp="1"/>
          </p:cNvSpPr>
          <p:nvPr>
            <p:ph type="pic" sz="quarter" idx="19" hasCustomPrompt="1"/>
          </p:nvPr>
        </p:nvSpPr>
        <p:spPr>
          <a:xfrm>
            <a:off x="6928066" y="2182259"/>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20" name="Content Placeholder 2"/>
          <p:cNvSpPr>
            <a:spLocks noGrp="1"/>
          </p:cNvSpPr>
          <p:nvPr>
            <p:ph sz="half" idx="1"/>
          </p:nvPr>
        </p:nvSpPr>
        <p:spPr>
          <a:xfrm>
            <a:off x="1050436"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8" name="Content Placeholder 2"/>
          <p:cNvSpPr>
            <a:spLocks noGrp="1"/>
          </p:cNvSpPr>
          <p:nvPr>
            <p:ph sz="half" idx="20"/>
          </p:nvPr>
        </p:nvSpPr>
        <p:spPr>
          <a:xfrm>
            <a:off x="2518749"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9" name="Content Placeholder 2"/>
          <p:cNvSpPr>
            <a:spLocks noGrp="1"/>
          </p:cNvSpPr>
          <p:nvPr>
            <p:ph sz="half" idx="21"/>
          </p:nvPr>
        </p:nvSpPr>
        <p:spPr>
          <a:xfrm>
            <a:off x="3982693"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0" name="Content Placeholder 2"/>
          <p:cNvSpPr>
            <a:spLocks noGrp="1"/>
          </p:cNvSpPr>
          <p:nvPr>
            <p:ph sz="half" idx="22"/>
          </p:nvPr>
        </p:nvSpPr>
        <p:spPr>
          <a:xfrm>
            <a:off x="5446637"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1" name="Content Placeholder 2"/>
          <p:cNvSpPr>
            <a:spLocks noGrp="1"/>
          </p:cNvSpPr>
          <p:nvPr>
            <p:ph sz="half" idx="23"/>
          </p:nvPr>
        </p:nvSpPr>
        <p:spPr>
          <a:xfrm>
            <a:off x="6923697"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2" name="Content Placeholder 2"/>
          <p:cNvSpPr>
            <a:spLocks noGrp="1"/>
          </p:cNvSpPr>
          <p:nvPr>
            <p:ph sz="half" idx="24"/>
          </p:nvPr>
        </p:nvSpPr>
        <p:spPr>
          <a:xfrm>
            <a:off x="2518749"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accent1">
                    <a:lumMod val="60000"/>
                    <a:lumOff val="4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3" name="Content Placeholder 2"/>
          <p:cNvSpPr>
            <a:spLocks noGrp="1"/>
          </p:cNvSpPr>
          <p:nvPr>
            <p:ph sz="half" idx="25"/>
          </p:nvPr>
        </p:nvSpPr>
        <p:spPr>
          <a:xfrm>
            <a:off x="3982693"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accent1">
                    <a:lumMod val="60000"/>
                    <a:lumOff val="4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4" name="Content Placeholder 2"/>
          <p:cNvSpPr>
            <a:spLocks noGrp="1"/>
          </p:cNvSpPr>
          <p:nvPr>
            <p:ph sz="half" idx="26"/>
          </p:nvPr>
        </p:nvSpPr>
        <p:spPr>
          <a:xfrm>
            <a:off x="1050436"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accent1">
                    <a:lumMod val="60000"/>
                    <a:lumOff val="4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5" name="Content Placeholder 2"/>
          <p:cNvSpPr>
            <a:spLocks noGrp="1"/>
          </p:cNvSpPr>
          <p:nvPr>
            <p:ph sz="half" idx="27"/>
          </p:nvPr>
        </p:nvSpPr>
        <p:spPr>
          <a:xfrm>
            <a:off x="5446637" y="1718363"/>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accent1">
                    <a:lumMod val="60000"/>
                    <a:lumOff val="4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6" name="Content Placeholder 2"/>
          <p:cNvSpPr>
            <a:spLocks noGrp="1"/>
          </p:cNvSpPr>
          <p:nvPr>
            <p:ph sz="half" idx="28"/>
          </p:nvPr>
        </p:nvSpPr>
        <p:spPr>
          <a:xfrm>
            <a:off x="6923697"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accent1">
                    <a:lumMod val="60000"/>
                    <a:lumOff val="4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8" name="Title 1"/>
          <p:cNvSpPr>
            <a:spLocks noGrp="1"/>
          </p:cNvSpPr>
          <p:nvPr>
            <p:ph type="title" hasCustomPrompt="1"/>
          </p:nvPr>
        </p:nvSpPr>
        <p:spPr>
          <a:xfrm>
            <a:off x="428633" y="457209"/>
            <a:ext cx="8286749" cy="631473"/>
          </a:xfrm>
          <a:prstGeom prst="rect">
            <a:avLst/>
          </a:prstGeom>
        </p:spPr>
        <p:txBody>
          <a:bodyPr/>
          <a:lstStyle>
            <a:lvl1pPr>
              <a:lnSpc>
                <a:spcPct val="90000"/>
              </a:lnSpc>
              <a:defRPr sz="2800" b="1">
                <a:solidFill>
                  <a:schemeClr val="tx1"/>
                </a:solidFill>
                <a:latin typeface="Century Gothic" panose="020B0502020202020204" pitchFamily="34" charset="0"/>
              </a:defRPr>
            </a:lvl1pPr>
          </a:lstStyle>
          <a:p>
            <a:r>
              <a:rPr lang="en-US" dirty="0" smtClean="0"/>
              <a:t>Click to edit master title style</a:t>
            </a:r>
            <a:endParaRPr lang="en-US" dirty="0"/>
          </a:p>
        </p:txBody>
      </p:sp>
      <p:sp>
        <p:nvSpPr>
          <p:cNvPr id="50" name="Text Placeholder 8"/>
          <p:cNvSpPr>
            <a:spLocks noGrp="1"/>
          </p:cNvSpPr>
          <p:nvPr>
            <p:ph type="body" sz="quarter" idx="13" hasCustomPrompt="1"/>
          </p:nvPr>
        </p:nvSpPr>
        <p:spPr>
          <a:xfrm>
            <a:off x="428633" y="830838"/>
            <a:ext cx="8205787"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pic>
        <p:nvPicPr>
          <p:cNvPr id="22"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5136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9144000" cy="6858000"/>
          </a:xfrm>
        </p:spPr>
        <p:txBody>
          <a:bodyPr rtlCol="0">
            <a:normAutofit/>
          </a:bodyPr>
          <a:lstStyle/>
          <a:p>
            <a:pPr lvl="0"/>
            <a:endParaRPr lang="en-US" noProof="0" dirty="0" smtClean="0"/>
          </a:p>
        </p:txBody>
      </p:sp>
      <p:sp>
        <p:nvSpPr>
          <p:cNvPr id="6" name="Text Placeholder 5"/>
          <p:cNvSpPr>
            <a:spLocks noGrp="1"/>
          </p:cNvSpPr>
          <p:nvPr>
            <p:ph type="body" sz="quarter" idx="10" hasCustomPrompt="1"/>
          </p:nvPr>
        </p:nvSpPr>
        <p:spPr>
          <a:xfrm>
            <a:off x="381000" y="990600"/>
            <a:ext cx="8382000" cy="914400"/>
          </a:xfrm>
        </p:spPr>
        <p:txBody>
          <a:bodyPr/>
          <a:lstStyle>
            <a:lvl1pPr marL="0" indent="0">
              <a:buNone/>
              <a:defRPr sz="2800" b="1"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14011176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hoto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4"/>
          <p:cNvSpPr>
            <a:spLocks noGrp="1"/>
          </p:cNvSpPr>
          <p:nvPr>
            <p:ph type="title" hasCustomPrompt="1"/>
          </p:nvPr>
        </p:nvSpPr>
        <p:spPr>
          <a:xfrm>
            <a:off x="457200" y="460683"/>
            <a:ext cx="8229600" cy="320040"/>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13" name="Content Placeholder 2"/>
          <p:cNvSpPr>
            <a:spLocks noGrp="1"/>
          </p:cNvSpPr>
          <p:nvPr>
            <p:ph idx="1"/>
          </p:nvPr>
        </p:nvSpPr>
        <p:spPr>
          <a:xfrm>
            <a:off x="626910" y="1428664"/>
            <a:ext cx="2308762" cy="2816186"/>
          </a:xfrm>
          <a:prstGeom prst="round2DiagRect">
            <a:avLst/>
          </a:prstGeom>
          <a:noFill/>
          <a:ln>
            <a:noFill/>
          </a:ln>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1400" b="1" kern="1200" cap="all">
                <a:solidFill>
                  <a:schemeClr val="accent4"/>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4" name="Picture Placeholder 14"/>
          <p:cNvSpPr>
            <a:spLocks noGrp="1"/>
          </p:cNvSpPr>
          <p:nvPr>
            <p:ph type="pic" sz="quarter" idx="15" hasCustomPrompt="1"/>
          </p:nvPr>
        </p:nvSpPr>
        <p:spPr>
          <a:xfrm>
            <a:off x="0" y="4974662"/>
            <a:ext cx="9144000" cy="1883338"/>
          </a:xfrm>
          <a:prstGeom prst="rect">
            <a:avLst/>
          </a:prstGeom>
        </p:spPr>
        <p:txBody>
          <a:bodyPr/>
          <a:lstStyle>
            <a:lvl1pPr>
              <a:defRPr/>
            </a:lvl1pPr>
          </a:lstStyle>
          <a:p>
            <a:r>
              <a:rPr lang="en-US" dirty="0" smtClean="0"/>
              <a:t>photo</a:t>
            </a:r>
            <a:endParaRPr lang="en-US" dirty="0"/>
          </a:p>
        </p:txBody>
      </p:sp>
      <p:sp>
        <p:nvSpPr>
          <p:cNvPr id="9" name="Content Placeholder 2"/>
          <p:cNvSpPr>
            <a:spLocks noGrp="1"/>
          </p:cNvSpPr>
          <p:nvPr>
            <p:ph idx="16" hasCustomPrompt="1"/>
          </p:nvPr>
        </p:nvSpPr>
        <p:spPr>
          <a:xfrm>
            <a:off x="3536953" y="1650610"/>
            <a:ext cx="4897435" cy="1510502"/>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5F5F5F"/>
                </a:solidFill>
                <a:latin typeface="Georgia"/>
                <a:cs typeface="Georgia"/>
              </a:rPr>
              <a:t>“</a:t>
            </a:r>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1600" dirty="0" smtClean="0"/>
              <a:t>Insert quote here</a:t>
            </a:r>
          </a:p>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sz="1600" dirty="0" smtClean="0"/>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5F5F5F"/>
                </a:solidFill>
                <a:latin typeface="Georgia"/>
                <a:cs typeface="Georgia"/>
              </a:rPr>
              <a:t>										”</a:t>
            </a:r>
          </a:p>
        </p:txBody>
      </p:sp>
    </p:spTree>
    <p:extLst>
      <p:ext uri="{BB962C8B-B14F-4D97-AF65-F5344CB8AC3E}">
        <p14:creationId xmlns:p14="http://schemas.microsoft.com/office/powerpoint/2010/main" val="1442953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 and stat coll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2" name="Picture Placeholder 13"/>
          <p:cNvSpPr>
            <a:spLocks noGrp="1"/>
          </p:cNvSpPr>
          <p:nvPr>
            <p:ph type="pic" sz="quarter" idx="13" hasCustomPrompt="1"/>
          </p:nvPr>
        </p:nvSpPr>
        <p:spPr>
          <a:xfrm>
            <a:off x="1201313" y="989544"/>
            <a:ext cx="1459802" cy="1629834"/>
          </a:xfrm>
          <a:prstGeom prst="rect">
            <a:avLst/>
          </a:prstGeom>
          <a:ln w="28575">
            <a:noFill/>
          </a:ln>
        </p:spPr>
        <p:txBody>
          <a:bodyPr/>
          <a:lstStyle>
            <a:lvl1pPr marL="0" indent="0">
              <a:buNone/>
              <a:defRPr>
                <a:solidFill>
                  <a:schemeClr val="tx1"/>
                </a:solidFill>
              </a:defRPr>
            </a:lvl1pPr>
          </a:lstStyle>
          <a:p>
            <a:r>
              <a:rPr lang="en-US" dirty="0" smtClean="0"/>
              <a:t>picture</a:t>
            </a:r>
            <a:endParaRPr lang="en-US" dirty="0"/>
          </a:p>
        </p:txBody>
      </p:sp>
      <p:sp>
        <p:nvSpPr>
          <p:cNvPr id="21" name="Slide Number Placeholder 5"/>
          <p:cNvSpPr txBox="1">
            <a:spLocks/>
          </p:cNvSpPr>
          <p:nvPr userDrawn="1"/>
        </p:nvSpPr>
        <p:spPr>
          <a:xfrm>
            <a:off x="8665403" y="6094939"/>
            <a:ext cx="478597" cy="365125"/>
          </a:xfrm>
          <a:prstGeom prst="rect">
            <a:avLst/>
          </a:prstGeom>
        </p:spPr>
        <p:txBody>
          <a:bodyPr vert="horz" lIns="0" tIns="0" rIns="0" bIns="0" rtlCol="0" anchor="b"/>
          <a:lstStyle>
            <a:defPPr>
              <a:defRPr lang="en-US"/>
            </a:defPPr>
            <a:lvl1pPr algn="ctr" rtl="0" fontAlgn="base">
              <a:spcBef>
                <a:spcPct val="0"/>
              </a:spcBef>
              <a:spcAft>
                <a:spcPct val="0"/>
              </a:spcAft>
              <a:defRPr lang="en-US" sz="700" kern="1200" smtClean="0">
                <a:solidFill>
                  <a:prstClr val="black">
                    <a:tint val="75000"/>
                  </a:prstClr>
                </a:solidFill>
                <a:latin typeface="Franklin Gothic Book"/>
                <a:ea typeface="+mn-ea"/>
                <a:cs typeface="Franklin Gothic Book"/>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456758"/>
            <a:fld id="{F3C03C5D-6A7C-2442-8685-B16D7D0DC519}" type="slidenum">
              <a:rPr lang="en-US" smtClean="0"/>
              <a:pPr defTabSz="456758"/>
              <a:t>‹#›</a:t>
            </a:fld>
            <a:endParaRPr lang="en-US" dirty="0"/>
          </a:p>
        </p:txBody>
      </p:sp>
      <p:sp>
        <p:nvSpPr>
          <p:cNvPr id="23" name="Picture Placeholder 13"/>
          <p:cNvSpPr>
            <a:spLocks noGrp="1"/>
          </p:cNvSpPr>
          <p:nvPr>
            <p:ph type="pic" sz="quarter" idx="14" hasCustomPrompt="1"/>
          </p:nvPr>
        </p:nvSpPr>
        <p:spPr>
          <a:xfrm>
            <a:off x="1201313" y="2691345"/>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4" name="Picture Placeholder 13"/>
          <p:cNvSpPr>
            <a:spLocks noGrp="1"/>
          </p:cNvSpPr>
          <p:nvPr>
            <p:ph type="pic" sz="quarter" idx="15" hasCustomPrompt="1"/>
          </p:nvPr>
        </p:nvSpPr>
        <p:spPr>
          <a:xfrm>
            <a:off x="6491353" y="999072"/>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5" name="Picture Placeholder 13"/>
          <p:cNvSpPr>
            <a:spLocks noGrp="1"/>
          </p:cNvSpPr>
          <p:nvPr>
            <p:ph type="pic" sz="quarter" idx="16" hasCustomPrompt="1"/>
          </p:nvPr>
        </p:nvSpPr>
        <p:spPr>
          <a:xfrm>
            <a:off x="6491353" y="2696639"/>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6" name="Picture Placeholder 13"/>
          <p:cNvSpPr>
            <a:spLocks noGrp="1"/>
          </p:cNvSpPr>
          <p:nvPr>
            <p:ph type="pic" sz="quarter" idx="17" hasCustomPrompt="1"/>
          </p:nvPr>
        </p:nvSpPr>
        <p:spPr>
          <a:xfrm>
            <a:off x="1201313" y="4390159"/>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7" name="Picture Placeholder 13"/>
          <p:cNvSpPr>
            <a:spLocks noGrp="1"/>
          </p:cNvSpPr>
          <p:nvPr>
            <p:ph type="pic" sz="quarter" idx="18" hasCustomPrompt="1"/>
          </p:nvPr>
        </p:nvSpPr>
        <p:spPr>
          <a:xfrm>
            <a:off x="6491353" y="4387850"/>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11" name="Content Placeholder 2"/>
          <p:cNvSpPr>
            <a:spLocks noGrp="1"/>
          </p:cNvSpPr>
          <p:nvPr>
            <p:ph idx="19" hasCustomPrompt="1"/>
          </p:nvPr>
        </p:nvSpPr>
        <p:spPr>
          <a:xfrm>
            <a:off x="2723790" y="999072"/>
            <a:ext cx="3704890" cy="5018612"/>
          </a:xfrm>
          <a:prstGeom prst="rect">
            <a:avLst/>
          </a:prstGeom>
          <a:solidFill>
            <a:schemeClr val="accent1">
              <a:lumMod val="20000"/>
              <a:lumOff val="80000"/>
            </a:schemeClr>
          </a:solidFill>
        </p:spPr>
        <p:txBody>
          <a:bodyPr/>
          <a:lstStyle>
            <a:lvl1pPr marL="0" indent="0">
              <a:buNone/>
              <a:defRPr sz="2400">
                <a:latin typeface="Arial" panose="020B0604020202020204" pitchFamily="34" charset="0"/>
                <a:cs typeface="Arial" panose="020B0604020202020204" pitchFamily="34" charset="0"/>
              </a:defRPr>
            </a:lvl1pPr>
          </a:lstStyle>
          <a:p>
            <a:pPr>
              <a:defRPr/>
            </a:pPr>
            <a:r>
              <a:rPr lang="en-US" dirty="0" smtClean="0"/>
              <a:t>photo/text/object</a:t>
            </a:r>
          </a:p>
        </p:txBody>
      </p:sp>
      <p:pic>
        <p:nvPicPr>
          <p:cNvPr id="12"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5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Full Screen Image with White Text">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14"/>
          <p:cNvSpPr>
            <a:spLocks noGrp="1"/>
          </p:cNvSpPr>
          <p:nvPr>
            <p:ph type="pic" sz="quarter" idx="14"/>
          </p:nvPr>
        </p:nvSpPr>
        <p:spPr>
          <a:xfrm>
            <a:off x="0" y="0"/>
            <a:ext cx="9144000" cy="6858000"/>
          </a:xfrm>
          <a:prstGeom prst="rect">
            <a:avLst/>
          </a:prstGeom>
          <a:solidFill>
            <a:schemeClr val="tx2">
              <a:lumMod val="75000"/>
            </a:schemeClr>
          </a:solidFill>
        </p:spPr>
        <p:txBody>
          <a:bodyPr/>
          <a:lstStyle>
            <a:lvl1pPr marL="0" indent="0">
              <a:buNone/>
              <a:defRPr>
                <a:solidFill>
                  <a:schemeClr val="bg1"/>
                </a:solidFill>
              </a:defRPr>
            </a:lvl1pPr>
          </a:lstStyle>
          <a:p>
            <a:endParaRPr lang="en-US" dirty="0"/>
          </a:p>
        </p:txBody>
      </p:sp>
      <p:sp>
        <p:nvSpPr>
          <p:cNvPr id="11" name="Title 1"/>
          <p:cNvSpPr>
            <a:spLocks noGrp="1"/>
          </p:cNvSpPr>
          <p:nvPr>
            <p:ph type="title" hasCustomPrompt="1"/>
          </p:nvPr>
        </p:nvSpPr>
        <p:spPr>
          <a:xfrm>
            <a:off x="431800" y="4893647"/>
            <a:ext cx="8432800" cy="1502920"/>
          </a:xfrm>
          <a:prstGeom prst="rect">
            <a:avLst/>
          </a:prstGeom>
        </p:spPr>
        <p:txBody>
          <a:bodyPr vert="horz" lIns="0" tIns="0" rIns="0" bIns="0" rtlCol="0" anchor="b">
            <a:noAutofit/>
          </a:bodyPr>
          <a:lstStyle>
            <a:lvl1pPr algn="l" defTabSz="456758" rtl="0" eaLnBrk="1" latinLnBrk="0" hangingPunct="1">
              <a:lnSpc>
                <a:spcPct val="90000"/>
              </a:lnSpc>
              <a:spcBef>
                <a:spcPct val="0"/>
              </a:spcBef>
              <a:buNone/>
              <a:defRPr lang="en-US" sz="2800" b="0" kern="1200" dirty="0">
                <a:solidFill>
                  <a:schemeClr val="bg1"/>
                </a:solidFill>
                <a:effectLst/>
                <a:latin typeface="Century Gothic" panose="020B0502020202020204" pitchFamily="34" charset="0"/>
                <a:ea typeface="+mj-ea"/>
                <a:cs typeface="Century Gothic" panose="020B0502020202020204" pitchFamily="34" charset="0"/>
              </a:defRPr>
            </a:lvl1pPr>
          </a:lstStyle>
          <a:p>
            <a:pPr marL="0" marR="0" lvl="0" indent="0" algn="ctr" defTabSz="456758"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3" name="TextBox 12"/>
          <p:cNvSpPr txBox="1"/>
          <p:nvPr userDrawn="1"/>
        </p:nvSpPr>
        <p:spPr>
          <a:xfrm>
            <a:off x="-4025900" y="3425391"/>
            <a:ext cx="3487548" cy="2308324"/>
          </a:xfrm>
          <a:prstGeom prst="rect">
            <a:avLst/>
          </a:prstGeom>
          <a:noFill/>
        </p:spPr>
        <p:txBody>
          <a:bodyPr wrap="square" rtlCol="0">
            <a:spAutoFit/>
          </a:bodyPr>
          <a:lstStyle/>
          <a:p>
            <a:pPr algn="r"/>
            <a:r>
              <a:rPr lang="en-US" sz="4800" dirty="0" smtClean="0">
                <a:solidFill>
                  <a:srgbClr val="FFFFFF"/>
                </a:solidFill>
                <a:latin typeface="Franklin Gothic Medium"/>
                <a:cs typeface="Franklin Gothic Medium"/>
              </a:rPr>
              <a:t>Slide</a:t>
            </a:r>
            <a:r>
              <a:rPr lang="en-US" sz="4800" baseline="0" dirty="0" smtClean="0">
                <a:solidFill>
                  <a:srgbClr val="FFFFFF"/>
                </a:solidFill>
                <a:latin typeface="Franklin Gothic Medium"/>
                <a:cs typeface="Franklin Gothic Medium"/>
              </a:rPr>
              <a:t> divider with </a:t>
            </a:r>
          </a:p>
          <a:p>
            <a:pPr algn="r"/>
            <a:r>
              <a:rPr lang="en-US" sz="4800" baseline="0" dirty="0" smtClean="0">
                <a:solidFill>
                  <a:srgbClr val="FFFFFF"/>
                </a:solidFill>
                <a:latin typeface="Franklin Gothic Medium"/>
                <a:cs typeface="Franklin Gothic Medium"/>
              </a:rPr>
              <a:t>white text</a:t>
            </a:r>
          </a:p>
        </p:txBody>
      </p:sp>
      <p:sp>
        <p:nvSpPr>
          <p:cNvPr id="14" name="TextBox 13"/>
          <p:cNvSpPr txBox="1"/>
          <p:nvPr userDrawn="1"/>
        </p:nvSpPr>
        <p:spPr>
          <a:xfrm>
            <a:off x="-6290849" y="6442502"/>
            <a:ext cx="5714398" cy="415498"/>
          </a:xfrm>
          <a:prstGeom prst="rect">
            <a:avLst/>
          </a:prstGeom>
          <a:noFill/>
        </p:spPr>
        <p:txBody>
          <a:bodyPr wrap="square" rtlCol="0">
            <a:spAutoFit/>
          </a:bodyPr>
          <a:lstStyle/>
          <a:p>
            <a:pPr algn="r"/>
            <a:r>
              <a:rPr lang="en-US" sz="2100" dirty="0" smtClean="0">
                <a:solidFill>
                  <a:srgbClr val="FFFFFF"/>
                </a:solidFill>
                <a:latin typeface="Franklin Gothic Medium"/>
                <a:cs typeface="Franklin Gothic Medium"/>
              </a:rPr>
              <a:t>Image Size : 10 </a:t>
            </a:r>
            <a:r>
              <a:rPr lang="en-US" sz="2100" dirty="0" err="1" smtClean="0">
                <a:solidFill>
                  <a:srgbClr val="FFFFFF"/>
                </a:solidFill>
                <a:latin typeface="Franklin Gothic Medium"/>
                <a:cs typeface="Franklin Gothic Medium"/>
              </a:rPr>
              <a:t>x</a:t>
            </a:r>
            <a:r>
              <a:rPr lang="en-US" sz="2100" dirty="0" smtClean="0">
                <a:solidFill>
                  <a:srgbClr val="FFFFFF"/>
                </a:solidFill>
                <a:latin typeface="Franklin Gothic Medium"/>
                <a:cs typeface="Franklin Gothic Medium"/>
              </a:rPr>
              <a:t> 7.5</a:t>
            </a:r>
            <a:endParaRPr lang="en-US" sz="2100" dirty="0">
              <a:solidFill>
                <a:srgbClr val="FFFFFF"/>
              </a:solidFill>
              <a:latin typeface="Franklin Gothic Medium"/>
              <a:cs typeface="Franklin Gothic Medium"/>
            </a:endParaRP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val="134314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Century Gothic" panose="020B0502020202020204" pitchFamily="34" charset="0"/>
              </a:defRPr>
            </a:lvl1pPr>
            <a:lvl2pPr>
              <a:defRPr sz="2400" baseline="0">
                <a:latin typeface="Century Gothic" panose="020B0502020202020204" pitchFamily="34" charset="0"/>
              </a:defRPr>
            </a:lvl2pPr>
            <a:lvl3pPr>
              <a:defRPr sz="2400">
                <a:latin typeface="Century Gothic" panose="020B0502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0" hasCustomPrompt="1"/>
          </p:nvPr>
        </p:nvSpPr>
        <p:spPr>
          <a:xfrm>
            <a:off x="457200" y="762000"/>
            <a:ext cx="7315200" cy="457200"/>
          </a:xfrm>
        </p:spPr>
        <p:txBody>
          <a:bodyPr>
            <a:noAutofit/>
          </a:bodyPr>
          <a:lstStyle>
            <a:lvl1pPr marL="0" indent="0">
              <a:buNone/>
              <a:defRPr sz="2400" baseline="0"/>
            </a:lvl1pPr>
          </a:lstStyle>
          <a:p>
            <a:pPr lvl="0"/>
            <a:r>
              <a:rPr lang="en-US" dirty="0" smtClean="0"/>
              <a:t>Click to edit master text styles</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31471693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7"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3402460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3"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6"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904443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9144000" cy="6858000"/>
          </a:xfrm>
        </p:spPr>
        <p:txBody>
          <a:bodyPr rtlCol="0">
            <a:normAutofit/>
          </a:bodyPr>
          <a:lstStyle/>
          <a:p>
            <a:pPr lvl="0"/>
            <a:endParaRPr lang="en-US" noProof="0" dirty="0" smtClean="0"/>
          </a:p>
        </p:txBody>
      </p:sp>
      <p:sp>
        <p:nvSpPr>
          <p:cNvPr id="6" name="Text Placeholder 5"/>
          <p:cNvSpPr>
            <a:spLocks noGrp="1"/>
          </p:cNvSpPr>
          <p:nvPr>
            <p:ph type="body" sz="quarter" idx="10" hasCustomPrompt="1"/>
          </p:nvPr>
        </p:nvSpPr>
        <p:spPr>
          <a:xfrm>
            <a:off x="381000" y="990600"/>
            <a:ext cx="8382000" cy="914400"/>
          </a:xfrm>
        </p:spPr>
        <p:txBody>
          <a:bodyPr/>
          <a:lstStyle>
            <a:lvl1pPr marL="0" indent="0">
              <a:buNone/>
              <a:defRPr sz="2800" b="1"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18361183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rgbClr val="17375E"/>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0"/>
          </p:nvPr>
        </p:nvSpPr>
        <p:spPr>
          <a:xfrm>
            <a:off x="5867400" y="1905000"/>
            <a:ext cx="3048000" cy="533400"/>
          </a:xfrm>
        </p:spPr>
        <p:txBody>
          <a:bodyPr/>
          <a:lstStyle>
            <a:lvl1pPr marL="0" indent="0">
              <a:buNone/>
              <a:defRPr sz="2800" b="1">
                <a:solidFill>
                  <a:schemeClr val="bg1"/>
                </a:solidFill>
              </a:defRPr>
            </a:lvl1pPr>
          </a:lstStyle>
          <a:p>
            <a:pPr lvl="0"/>
            <a:r>
              <a:rPr lang="en-US" dirty="0" smtClean="0"/>
              <a:t>Click to edit</a:t>
            </a:r>
          </a:p>
        </p:txBody>
      </p:sp>
      <p:sp>
        <p:nvSpPr>
          <p:cNvPr id="6" name="Text Placeholder 5"/>
          <p:cNvSpPr>
            <a:spLocks noGrp="1"/>
          </p:cNvSpPr>
          <p:nvPr>
            <p:ph type="body" sz="quarter" idx="11"/>
          </p:nvPr>
        </p:nvSpPr>
        <p:spPr>
          <a:xfrm>
            <a:off x="5867400" y="2438400"/>
            <a:ext cx="3048000" cy="2819400"/>
          </a:xfrm>
        </p:spPr>
        <p:txBody>
          <a:bodyPr>
            <a:normAutofit/>
          </a:bodyPr>
          <a:lstStyle>
            <a:lvl1pPr marL="0" indent="0">
              <a:buNone/>
              <a:defRPr sz="2400">
                <a:solidFill>
                  <a:schemeClr val="bg1"/>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8615508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9832E5-B350-4447-9E67-9D032392D2DC}" type="datetimeFigureOut">
              <a:rPr lang="en-US" smtClean="0"/>
              <a:t>3/8/2018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829A6F-8A91-4499-8A90-93A2F54E9A78}" type="slidenum">
              <a:rPr lang="en-US" smtClean="0"/>
              <a:t>‹#›</a:t>
            </a:fld>
            <a:endParaRPr lang="en-US"/>
          </a:p>
        </p:txBody>
      </p:sp>
    </p:spTree>
    <p:extLst>
      <p:ext uri="{BB962C8B-B14F-4D97-AF65-F5344CB8AC3E}">
        <p14:creationId xmlns:p14="http://schemas.microsoft.com/office/powerpoint/2010/main" val="390589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lIns="63949" tIns="31974" rIns="63949" bIns="31974" rtlCol="0" anchor="ctr"/>
          <a:lstStyle/>
          <a:p>
            <a:pPr algn="ctr" defTabSz="456758" fontAlgn="auto">
              <a:spcBef>
                <a:spcPts val="0"/>
              </a:spcBef>
              <a:spcAft>
                <a:spcPts val="0"/>
              </a:spcAft>
            </a:pPr>
            <a:endParaRPr lang="en-US" dirty="0">
              <a:solidFill>
                <a:prstClr val="white"/>
              </a:solidFill>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ctrTitle" hasCustomPrompt="1"/>
          </p:nvPr>
        </p:nvSpPr>
        <p:spPr>
          <a:xfrm>
            <a:off x="6076950" y="1828800"/>
            <a:ext cx="3067050" cy="435285"/>
          </a:xfrm>
          <a:prstGeom prst="rect">
            <a:avLst/>
          </a:prstGeom>
        </p:spPr>
        <p:txBody>
          <a:bodyPr>
            <a:noAutofit/>
          </a:bodyPr>
          <a:lstStyle>
            <a:lvl1pPr>
              <a:defRPr sz="2800" b="1">
                <a:solidFill>
                  <a:schemeClr val="bg1"/>
                </a:solidFill>
                <a:latin typeface="Century Gothic" panose="020B0502020202020204" pitchFamily="34" charset="0"/>
              </a:defRPr>
            </a:lvl1pPr>
          </a:lstStyle>
          <a:p>
            <a:pPr algn="l"/>
            <a:r>
              <a:rPr lang="en-US" dirty="0" smtClean="0"/>
              <a:t>Agenda</a:t>
            </a:r>
            <a:endParaRPr lang="en-US" dirty="0"/>
          </a:p>
        </p:txBody>
      </p:sp>
      <p:sp>
        <p:nvSpPr>
          <p:cNvPr id="6" name="Subtitle 2"/>
          <p:cNvSpPr>
            <a:spLocks noGrp="1"/>
          </p:cNvSpPr>
          <p:nvPr>
            <p:ph type="subTitle" idx="1" hasCustomPrompt="1"/>
          </p:nvPr>
        </p:nvSpPr>
        <p:spPr>
          <a:xfrm>
            <a:off x="6076950" y="2306417"/>
            <a:ext cx="3067050" cy="416279"/>
          </a:xfrm>
          <a:prstGeom prst="rect">
            <a:avLst/>
          </a:prstGeom>
        </p:spPr>
        <p:txBody>
          <a:bodyPr/>
          <a:lstStyle>
            <a:lvl1pPr>
              <a:defRPr sz="2400">
                <a:solidFill>
                  <a:schemeClr val="bg1"/>
                </a:solidFill>
                <a:latin typeface="Century Gothic" panose="020B0502020202020204" pitchFamily="34" charset="0"/>
              </a:defRPr>
            </a:lvl1pPr>
          </a:lstStyle>
          <a:p>
            <a:pPr>
              <a:spcAft>
                <a:spcPts val="420"/>
              </a:spcAft>
            </a:pPr>
            <a:r>
              <a:rPr lang="en-US" dirty="0" smtClean="0"/>
              <a:t>Title for part one</a:t>
            </a:r>
          </a:p>
          <a:p>
            <a:pPr>
              <a:spcAft>
                <a:spcPts val="420"/>
              </a:spcAft>
            </a:pPr>
            <a:r>
              <a:rPr lang="en-US" dirty="0" smtClean="0"/>
              <a:t>Title for part two</a:t>
            </a:r>
          </a:p>
          <a:p>
            <a:pPr>
              <a:spcAft>
                <a:spcPts val="420"/>
              </a:spcAft>
            </a:pPr>
            <a:r>
              <a:rPr lang="en-US" dirty="0" smtClean="0"/>
              <a:t>Title for part three</a:t>
            </a:r>
          </a:p>
        </p:txBody>
      </p:sp>
    </p:spTree>
    <p:extLst>
      <p:ext uri="{BB962C8B-B14F-4D97-AF65-F5344CB8AC3E}">
        <p14:creationId xmlns:p14="http://schemas.microsoft.com/office/powerpoint/2010/main" val="247073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our objec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9" name="Content Placeholder 2"/>
          <p:cNvSpPr>
            <a:spLocks noGrp="1"/>
          </p:cNvSpPr>
          <p:nvPr>
            <p:ph idx="13" hasCustomPrompt="1"/>
          </p:nvPr>
        </p:nvSpPr>
        <p:spPr>
          <a:xfrm>
            <a:off x="4648201" y="3657600"/>
            <a:ext cx="3909868" cy="2291066"/>
          </a:xfrm>
          <a:prstGeom prst="rect">
            <a:avLst/>
          </a:prstGeom>
          <a:solidFill>
            <a:srgbClr val="002A54"/>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0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smtClean="0"/>
              <a:t>photo/text/object</a:t>
            </a:r>
          </a:p>
        </p:txBody>
      </p:sp>
      <p:sp>
        <p:nvSpPr>
          <p:cNvPr id="10" name="Content Placeholder 2"/>
          <p:cNvSpPr>
            <a:spLocks noGrp="1"/>
          </p:cNvSpPr>
          <p:nvPr>
            <p:ph idx="14" hasCustomPrompt="1"/>
          </p:nvPr>
        </p:nvSpPr>
        <p:spPr>
          <a:xfrm>
            <a:off x="594887" y="3657600"/>
            <a:ext cx="3891099" cy="2291066"/>
          </a:xfrm>
          <a:prstGeom prst="rect">
            <a:avLst/>
          </a:prstGeom>
          <a:solidFill>
            <a:schemeClr val="accent1">
              <a:lumMod val="20000"/>
              <a:lumOff val="8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0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smtClean="0"/>
              <a:t>photo/text/object</a:t>
            </a:r>
          </a:p>
        </p:txBody>
      </p:sp>
      <p:sp>
        <p:nvSpPr>
          <p:cNvPr id="8" name="Title 1"/>
          <p:cNvSpPr>
            <a:spLocks noGrp="1"/>
          </p:cNvSpPr>
          <p:nvPr>
            <p:ph type="title" hasCustomPrompt="1"/>
          </p:nvPr>
        </p:nvSpPr>
        <p:spPr>
          <a:xfrm>
            <a:off x="428633" y="457209"/>
            <a:ext cx="8286749" cy="631473"/>
          </a:xfrm>
          <a:prstGeom prst="rect">
            <a:avLst/>
          </a:prstGeom>
        </p:spPr>
        <p:txBody>
          <a:bodyPr/>
          <a:lstStyle>
            <a:lvl1pPr>
              <a:lnSpc>
                <a:spcPct val="90000"/>
              </a:lnSpc>
              <a:defRPr lang="en-US" dirty="0"/>
            </a:lvl1pPr>
          </a:lstStyle>
          <a:p>
            <a:r>
              <a:rPr lang="en-US" dirty="0" smtClean="0"/>
              <a:t>Click to edit master title style</a:t>
            </a:r>
            <a:endParaRPr lang="en-US" dirty="0"/>
          </a:p>
        </p:txBody>
      </p:sp>
      <p:pic>
        <p:nvPicPr>
          <p:cNvPr id="11"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5"/>
          </p:nvPr>
        </p:nvSpPr>
        <p:spPr>
          <a:xfrm>
            <a:off x="594887" y="1143000"/>
            <a:ext cx="3886200" cy="2362200"/>
          </a:xfrm>
        </p:spPr>
        <p:txBody>
          <a:bodyPr/>
          <a:lstStyle/>
          <a:p>
            <a:endParaRPr lang="en-US"/>
          </a:p>
        </p:txBody>
      </p:sp>
      <p:sp>
        <p:nvSpPr>
          <p:cNvPr id="15" name="Picture Placeholder 13"/>
          <p:cNvSpPr>
            <a:spLocks noGrp="1"/>
          </p:cNvSpPr>
          <p:nvPr>
            <p:ph type="pic" sz="quarter" idx="16"/>
          </p:nvPr>
        </p:nvSpPr>
        <p:spPr>
          <a:xfrm>
            <a:off x="4648200" y="1143000"/>
            <a:ext cx="3909869" cy="2362200"/>
          </a:xfrm>
        </p:spPr>
        <p:txBody>
          <a:bodyPr/>
          <a:lstStyle/>
          <a:p>
            <a:endParaRPr lang="en-US"/>
          </a:p>
        </p:txBody>
      </p:sp>
    </p:spTree>
    <p:extLst>
      <p:ext uri="{BB962C8B-B14F-4D97-AF65-F5344CB8AC3E}">
        <p14:creationId xmlns:p14="http://schemas.microsoft.com/office/powerpoint/2010/main" val="1610583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5867400"/>
            <a:ext cx="1143000" cy="914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22313" y="4406900"/>
            <a:ext cx="7772400" cy="1362075"/>
          </a:xfrm>
        </p:spPr>
        <p:txBody>
          <a:bodyPr anchor="t">
            <a:noAutofit/>
          </a:bodyPr>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val="653559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6096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 name="Rectangle 5"/>
          <p:cNvSpPr/>
          <p:nvPr userDrawn="1"/>
        </p:nvSpPr>
        <p:spPr>
          <a:xfrm>
            <a:off x="32004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381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5" hasCustomPrompt="1"/>
          </p:nvPr>
        </p:nvSpPr>
        <p:spPr>
          <a:xfrm>
            <a:off x="457200" y="2362200"/>
            <a:ext cx="25146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3"/>
          <p:cNvSpPr>
            <a:spLocks noGrp="1"/>
          </p:cNvSpPr>
          <p:nvPr>
            <p:ph type="body" sz="quarter" idx="16" hasCustomPrompt="1"/>
          </p:nvPr>
        </p:nvSpPr>
        <p:spPr>
          <a:xfrm>
            <a:off x="3276600" y="2362200"/>
            <a:ext cx="2514600" cy="2209800"/>
          </a:xfrm>
        </p:spPr>
        <p:txBody>
          <a:bodyPr/>
          <a:lstStyle>
            <a:lvl1pPr marL="0" indent="0" algn="ctr">
              <a:buNone/>
              <a:defRPr lang="en-US" sz="2400" kern="1200" baseline="0" dirty="0" smtClean="0">
                <a:solidFill>
                  <a:schemeClr val="bg1"/>
                </a:solidFill>
                <a:latin typeface="Arial" panose="020B0604020202020204" pitchFamily="34" charset="0"/>
                <a:ea typeface="Verdana" pitchFamily="34" charset="0"/>
                <a:cs typeface="Arial" panose="020B0604020202020204" pitchFamily="34" charset="0"/>
              </a:defRPr>
            </a:lvl1pPr>
          </a:lstStyle>
          <a:p>
            <a:pPr marL="0" lvl="0" indent="0" algn="ctr" rtl="0" eaLnBrk="0" fontAlgn="base" hangingPunct="0">
              <a:spcBef>
                <a:spcPct val="20000"/>
              </a:spcBef>
              <a:spcAft>
                <a:spcPct val="0"/>
              </a:spcAft>
              <a:buFont typeface="Arial" panose="020B0604020202020204" pitchFamily="34" charset="0"/>
              <a:buNone/>
            </a:pPr>
            <a:r>
              <a:rPr lang="en-US" dirty="0" smtClean="0"/>
              <a:t>Click to edit master text styles</a:t>
            </a:r>
          </a:p>
        </p:txBody>
      </p:sp>
      <p:sp>
        <p:nvSpPr>
          <p:cNvPr id="12" name="Text Placeholder 3"/>
          <p:cNvSpPr>
            <a:spLocks noGrp="1"/>
          </p:cNvSpPr>
          <p:nvPr>
            <p:ph type="body" sz="quarter" idx="17" hasCustomPrompt="1"/>
          </p:nvPr>
        </p:nvSpPr>
        <p:spPr>
          <a:xfrm>
            <a:off x="6172200" y="2362200"/>
            <a:ext cx="25146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8"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5924638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Picture Placeholder 4"/>
          <p:cNvSpPr>
            <a:spLocks noGrp="1"/>
          </p:cNvSpPr>
          <p:nvPr>
            <p:ph type="pic" sz="quarter" idx="20"/>
          </p:nvPr>
        </p:nvSpPr>
        <p:spPr>
          <a:xfrm>
            <a:off x="6172200" y="1600200"/>
            <a:ext cx="2514600" cy="2438400"/>
          </a:xfrm>
        </p:spPr>
        <p:txBody>
          <a:bodyPr/>
          <a:lstStyle/>
          <a:p>
            <a:endParaRPr lang="en-US"/>
          </a:p>
        </p:txBody>
      </p:sp>
      <p:sp>
        <p:nvSpPr>
          <p:cNvPr id="5" name="Picture Placeholder 4"/>
          <p:cNvSpPr>
            <a:spLocks noGrp="1"/>
          </p:cNvSpPr>
          <p:nvPr>
            <p:ph type="pic" sz="quarter" idx="18"/>
          </p:nvPr>
        </p:nvSpPr>
        <p:spPr>
          <a:xfrm>
            <a:off x="457200" y="1600200"/>
            <a:ext cx="2514600" cy="2438400"/>
          </a:xfrm>
        </p:spPr>
        <p:txBody>
          <a:bodyPr/>
          <a:lstStyle/>
          <a:p>
            <a:endParaRPr lang="en-US"/>
          </a:p>
        </p:txBody>
      </p:sp>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457200" y="4038600"/>
            <a:ext cx="2514600" cy="1752600"/>
          </a:xfrm>
        </p:spPr>
        <p:txBody>
          <a:bodyPr/>
          <a:lstStyle>
            <a:lvl1pPr marL="0" indent="0">
              <a:buNone/>
              <a:defRPr sz="2400"/>
            </a:lvl1pPr>
          </a:lstStyle>
          <a:p>
            <a:pPr lvl="0"/>
            <a:r>
              <a:rPr lang="en-US" dirty="0" smtClean="0"/>
              <a:t>Click to edit</a:t>
            </a:r>
          </a:p>
        </p:txBody>
      </p:sp>
      <p:sp>
        <p:nvSpPr>
          <p:cNvPr id="10" name="Text Placeholder 3"/>
          <p:cNvSpPr>
            <a:spLocks noGrp="1"/>
          </p:cNvSpPr>
          <p:nvPr>
            <p:ph type="body" sz="quarter" idx="16"/>
          </p:nvPr>
        </p:nvSpPr>
        <p:spPr>
          <a:xfrm>
            <a:off x="3352800" y="4038600"/>
            <a:ext cx="2514600" cy="1752600"/>
          </a:xfrm>
        </p:spPr>
        <p:txBody>
          <a:bodyPr/>
          <a:lstStyle>
            <a:lvl1pPr marL="0" indent="0">
              <a:buNone/>
              <a:defRPr sz="2400"/>
            </a:lvl1pPr>
          </a:lstStyle>
          <a:p>
            <a:pPr lvl="0"/>
            <a:r>
              <a:rPr lang="en-US" dirty="0" smtClean="0"/>
              <a:t>Click to edit</a:t>
            </a:r>
          </a:p>
        </p:txBody>
      </p:sp>
      <p:sp>
        <p:nvSpPr>
          <p:cNvPr id="12" name="Text Placeholder 3"/>
          <p:cNvSpPr>
            <a:spLocks noGrp="1"/>
          </p:cNvSpPr>
          <p:nvPr>
            <p:ph type="body" sz="quarter" idx="17"/>
          </p:nvPr>
        </p:nvSpPr>
        <p:spPr>
          <a:xfrm>
            <a:off x="6172200" y="4038600"/>
            <a:ext cx="2514600" cy="1752600"/>
          </a:xfrm>
        </p:spPr>
        <p:txBody>
          <a:bodyPr/>
          <a:lstStyle>
            <a:lvl1pPr marL="0" indent="0">
              <a:buNone/>
              <a:defRPr sz="2400"/>
            </a:lvl1pPr>
          </a:lstStyle>
          <a:p>
            <a:pPr lvl="0"/>
            <a:r>
              <a:rPr lang="en-US" dirty="0" smtClean="0"/>
              <a:t>Click to edit</a:t>
            </a:r>
          </a:p>
        </p:txBody>
      </p:sp>
      <p:sp>
        <p:nvSpPr>
          <p:cNvPr id="1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
        <p:nvSpPr>
          <p:cNvPr id="14" name="Picture Placeholder 4"/>
          <p:cNvSpPr>
            <a:spLocks noGrp="1"/>
          </p:cNvSpPr>
          <p:nvPr>
            <p:ph type="pic" sz="quarter" idx="19"/>
          </p:nvPr>
        </p:nvSpPr>
        <p:spPr>
          <a:xfrm>
            <a:off x="3352800" y="1600200"/>
            <a:ext cx="2514600" cy="2438400"/>
          </a:xfrm>
        </p:spPr>
        <p:txBody>
          <a:bodyPr/>
          <a:lstStyle/>
          <a:p>
            <a:endParaRPr lang="en-US" dirty="0"/>
          </a:p>
        </p:txBody>
      </p:sp>
    </p:spTree>
    <p:extLst>
      <p:ext uri="{BB962C8B-B14F-4D97-AF65-F5344CB8AC3E}">
        <p14:creationId xmlns:p14="http://schemas.microsoft.com/office/powerpoint/2010/main" val="3156209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6172200" y="2590800"/>
            <a:ext cx="25146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 name="Rectangle 7"/>
          <p:cNvSpPr/>
          <p:nvPr userDrawn="1"/>
        </p:nvSpPr>
        <p:spPr>
          <a:xfrm>
            <a:off x="3276600" y="2590800"/>
            <a:ext cx="25146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457200" y="2590800"/>
            <a:ext cx="25146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5334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0" name="Text Placeholder 3"/>
          <p:cNvSpPr>
            <a:spLocks noGrp="1"/>
          </p:cNvSpPr>
          <p:nvPr>
            <p:ph type="body" sz="quarter" idx="16"/>
          </p:nvPr>
        </p:nvSpPr>
        <p:spPr>
          <a:xfrm>
            <a:off x="33528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2" name="Text Placeholder 3"/>
          <p:cNvSpPr>
            <a:spLocks noGrp="1"/>
          </p:cNvSpPr>
          <p:nvPr>
            <p:ph type="body" sz="quarter" idx="17"/>
          </p:nvPr>
        </p:nvSpPr>
        <p:spPr>
          <a:xfrm>
            <a:off x="62484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1723391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9144000" cy="2743200"/>
          </a:xfrm>
        </p:spPr>
        <p:txBody>
          <a:bodyPr/>
          <a:lstStyle/>
          <a:p>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914401" y="2971800"/>
            <a:ext cx="8077200"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6" name="Text Placeholder 8"/>
          <p:cNvSpPr>
            <a:spLocks noGrp="1"/>
          </p:cNvSpPr>
          <p:nvPr>
            <p:ph type="body" sz="quarter" idx="13" hasCustomPrompt="1"/>
          </p:nvPr>
        </p:nvSpPr>
        <p:spPr>
          <a:xfrm>
            <a:off x="914400" y="3350369"/>
            <a:ext cx="7998285"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spTree>
    <p:extLst>
      <p:ext uri="{BB962C8B-B14F-4D97-AF65-F5344CB8AC3E}">
        <p14:creationId xmlns:p14="http://schemas.microsoft.com/office/powerpoint/2010/main" val="28911750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Avoid second level bullets.</a:t>
            </a:r>
          </a:p>
          <a:p>
            <a:pPr lvl="1"/>
            <a:r>
              <a:rPr lang="en-US" dirty="0" smtClean="0"/>
              <a:t>Move to the notes instead.</a:t>
            </a:r>
          </a:p>
        </p:txBody>
      </p:sp>
      <p:pic>
        <p:nvPicPr>
          <p:cNvPr id="2052" name="Picture 3" descr="C:\Users\E021545\Desktop\ODOT.png"/>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967" r:id="rId3"/>
    <p:sldLayoutId id="2147483964" r:id="rId4"/>
    <p:sldLayoutId id="2147483863" r:id="rId5"/>
    <p:sldLayoutId id="2147483864" r:id="rId6"/>
    <p:sldLayoutId id="2147483857" r:id="rId7"/>
    <p:sldLayoutId id="2147483865" r:id="rId8"/>
    <p:sldLayoutId id="2147483962" r:id="rId9"/>
    <p:sldLayoutId id="2147483968" r:id="rId10"/>
    <p:sldLayoutId id="2147483965" r:id="rId11"/>
    <p:sldLayoutId id="2147483859" r:id="rId12"/>
    <p:sldLayoutId id="2147483963" r:id="rId13"/>
    <p:sldLayoutId id="2147483966" r:id="rId14"/>
    <p:sldLayoutId id="2147483960" r:id="rId15"/>
    <p:sldLayoutId id="2147483854" r:id="rId16"/>
    <p:sldLayoutId id="2147483855" r:id="rId17"/>
    <p:sldLayoutId id="2147483858" r:id="rId18"/>
    <p:sldLayoutId id="2147483969" r:id="rId19"/>
    <p:sldLayoutId id="2147483970" r:id="rId20"/>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ozpLznP_SAhVWwGMKHcYsCdMQjRwIBw&amp;url=http://highsierraelectronics.com/mobilesurfacesentinel/specifications/&amp;bvm=bv.151426398,d.cGc&amp;psig=AFQjCNFY7EfioP_k2phfoV-BYzUkVXTa1g&amp;ust=1490997551552032" TargetMode="External"/><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hyperlink" Target="http://www.google.com/url?sa=i&amp;rct=j&amp;q=&amp;esrc=s&amp;source=images&amp;cd=&amp;cad=rja&amp;uact=8&amp;ved=0ahUKEwjl64qWkP_SAhVH32MKHWF7Av0QjRwIBw&amp;url=http://www.scoopnest.com/user/KATUNews/752508316782297088&amp;bvm=bv.151426398,d.cGc&amp;psig=AFQjCNE1mZjBlOdPBO-Wu9p5e3PqPiDmtg&amp;ust=1490994077782872"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93KHyqvrSAhVN22MKHU8jC-8QjRwIBw&amp;url=https://flipboard.com/topic/rollover&amp;bvm=bv.150729734,d.cGc&amp;psig=AFQjCNECAO0ZQBt3wdHLhqKcI2pR7YPv8w&amp;ust=1490829487953861"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130425"/>
            <a:ext cx="1356360" cy="1470025"/>
          </a:xfrm>
        </p:spPr>
        <p:txBody>
          <a:bodyPr>
            <a:normAutofit/>
          </a:bodyPr>
          <a:lstStyle/>
          <a:p>
            <a:pPr algn="ctr"/>
            <a:r>
              <a:rPr lang="en-US" sz="4000" dirty="0" smtClean="0"/>
              <a:t>Salt</a:t>
            </a:r>
            <a:endParaRPr lang="en-US" sz="4000" dirty="0"/>
          </a:p>
        </p:txBody>
      </p:sp>
      <p:sp>
        <p:nvSpPr>
          <p:cNvPr id="3" name="Subtitle 2"/>
          <p:cNvSpPr>
            <a:spLocks noGrp="1"/>
          </p:cNvSpPr>
          <p:nvPr>
            <p:ph type="subTitle" idx="1"/>
          </p:nvPr>
        </p:nvSpPr>
        <p:spPr>
          <a:xfrm>
            <a:off x="3657600" y="3581400"/>
            <a:ext cx="1828800" cy="1676400"/>
          </a:xfrm>
        </p:spPr>
        <p:txBody>
          <a:bodyPr/>
          <a:lstStyle/>
          <a:p>
            <a:pPr algn="ctr"/>
            <a:r>
              <a:rPr lang="en-US" dirty="0" smtClean="0"/>
              <a:t>A balancing act</a:t>
            </a:r>
            <a:endParaRPr lang="en-US" dirty="0"/>
          </a:p>
        </p:txBody>
      </p:sp>
      <p:sp>
        <p:nvSpPr>
          <p:cNvPr id="9" name="Content Placeholder 8"/>
          <p:cNvSpPr>
            <a:spLocks noGrp="1"/>
          </p:cNvSpPr>
          <p:nvPr>
            <p:ph idx="11"/>
          </p:nvPr>
        </p:nvSpPr>
        <p:spPr/>
        <p:txBody>
          <a:bodyPr/>
          <a:lstStyle/>
          <a:p>
            <a:pPr>
              <a:defRPr/>
            </a:pPr>
            <a:r>
              <a:rPr lang="en-US" dirty="0" smtClean="0"/>
              <a:t>Patti Caswell</a:t>
            </a:r>
          </a:p>
          <a:p>
            <a:pPr>
              <a:defRPr/>
            </a:pPr>
            <a:r>
              <a:rPr lang="en-US" dirty="0" smtClean="0"/>
              <a:t>ODOT Maintenance and Operations Branch</a:t>
            </a:r>
          </a:p>
          <a:p>
            <a:pPr>
              <a:defRPr/>
            </a:pPr>
            <a:r>
              <a:rPr lang="en-US" smtClean="0"/>
              <a:t>October </a:t>
            </a:r>
            <a:r>
              <a:rPr lang="en-US" dirty="0" smtClean="0"/>
              <a:t>2017</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20353"/>
            <a:ext cx="3733800" cy="25938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120353"/>
            <a:ext cx="3733800" cy="2593848"/>
          </a:xfrm>
          <a:prstGeom prst="rect">
            <a:avLst/>
          </a:prstGeom>
        </p:spPr>
      </p:pic>
    </p:spTree>
    <p:extLst>
      <p:ext uri="{BB962C8B-B14F-4D97-AF65-F5344CB8AC3E}">
        <p14:creationId xmlns:p14="http://schemas.microsoft.com/office/powerpoint/2010/main" val="4230322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807" y="2238676"/>
            <a:ext cx="3195011" cy="2468880"/>
          </a:xfrm>
          <a:prstGeom prst="rect">
            <a:avLst/>
          </a:prstGeom>
        </p:spPr>
      </p:pic>
      <p:sp>
        <p:nvSpPr>
          <p:cNvPr id="5" name="Slide Number Placeholder 4"/>
          <p:cNvSpPr>
            <a:spLocks noGrp="1"/>
          </p:cNvSpPr>
          <p:nvPr>
            <p:ph type="sldNum" sz="quarter" idx="4"/>
          </p:nvPr>
        </p:nvSpPr>
        <p:spPr/>
        <p:txBody>
          <a:bodyPr/>
          <a:lstStyle/>
          <a:p>
            <a:fld id="{E910D792-C0AE-4E50-A4F2-E451F87C23D1}" type="slidenum">
              <a:rPr lang="en-US" smtClean="0">
                <a:solidFill>
                  <a:prstClr val="black">
                    <a:tint val="75000"/>
                  </a:prstClr>
                </a:solidFill>
              </a:rPr>
              <a:pPr/>
              <a:t>10</a:t>
            </a:fld>
            <a:endParaRPr lang="en-US">
              <a:solidFill>
                <a:prstClr val="black">
                  <a:tint val="75000"/>
                </a:prstClr>
              </a:solidFill>
            </a:endParaRPr>
          </a:p>
        </p:txBody>
      </p:sp>
      <p:sp>
        <p:nvSpPr>
          <p:cNvPr id="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a:solidFill>
                  <a:prstClr val="black"/>
                </a:solidFill>
              </a:rPr>
              <a:t>Phase 2 timing</a:t>
            </a:r>
          </a:p>
        </p:txBody>
      </p:sp>
      <p:sp>
        <p:nvSpPr>
          <p:cNvPr id="7" name="Rectangle 6"/>
          <p:cNvSpPr/>
          <p:nvPr/>
        </p:nvSpPr>
        <p:spPr>
          <a:xfrm>
            <a:off x="381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6096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Text Placeholder 3"/>
          <p:cNvSpPr>
            <a:spLocks noGrp="1"/>
          </p:cNvSpPr>
          <p:nvPr>
            <p:ph type="body" sz="quarter" idx="17"/>
          </p:nvPr>
        </p:nvSpPr>
        <p:spPr>
          <a:xfrm>
            <a:off x="6172200" y="2362200"/>
            <a:ext cx="2667000" cy="2209800"/>
          </a:xfrm>
        </p:spPr>
        <p:txBody>
          <a:bodyPr/>
          <a:lstStyle/>
          <a:p>
            <a:pPr algn="l"/>
            <a:r>
              <a:rPr lang="en-US" dirty="0" smtClean="0">
                <a:latin typeface="Century Gothic" panose="020B0502020202020204" pitchFamily="34" charset="0"/>
              </a:rPr>
              <a:t>Procuring</a:t>
            </a:r>
            <a:r>
              <a:rPr lang="en-US" dirty="0">
                <a:latin typeface="Century Gothic" panose="020B0502020202020204" pitchFamily="34" charset="0"/>
              </a:rPr>
              <a:t>:</a:t>
            </a:r>
          </a:p>
          <a:p>
            <a:pPr marL="342900" indent="-342900" algn="l">
              <a:buFont typeface="Arial" panose="020B0604020202020204" pitchFamily="34" charset="0"/>
              <a:buChar char="•"/>
            </a:pPr>
            <a:r>
              <a:rPr lang="en-US" dirty="0">
                <a:latin typeface="Century Gothic" panose="020B0502020202020204" pitchFamily="34" charset="0"/>
              </a:rPr>
              <a:t>Salt</a:t>
            </a:r>
          </a:p>
          <a:p>
            <a:pPr marL="342900" indent="-342900" algn="l">
              <a:buFont typeface="Arial" panose="020B0604020202020204" pitchFamily="34" charset="0"/>
              <a:buChar char="•"/>
            </a:pPr>
            <a:r>
              <a:rPr lang="en-US" dirty="0">
                <a:latin typeface="Century Gothic" panose="020B0502020202020204" pitchFamily="34" charset="0"/>
              </a:rPr>
              <a:t>Salt sheds</a:t>
            </a:r>
          </a:p>
          <a:p>
            <a:pPr marL="342900" indent="-342900" algn="l">
              <a:buFont typeface="Arial" panose="020B0604020202020204" pitchFamily="34" charset="0"/>
              <a:buChar char="•"/>
            </a:pPr>
            <a:r>
              <a:rPr lang="en-US" dirty="0">
                <a:latin typeface="Century Gothic" panose="020B0502020202020204" pitchFamily="34" charset="0"/>
              </a:rPr>
              <a:t>Salt trucks</a:t>
            </a:r>
          </a:p>
          <a:p>
            <a:pPr marL="342900" indent="-342900" algn="l">
              <a:buFont typeface="Arial" panose="020B0604020202020204" pitchFamily="34" charset="0"/>
              <a:buChar char="•"/>
            </a:pPr>
            <a:r>
              <a:rPr lang="en-US" dirty="0">
                <a:latin typeface="Century Gothic" panose="020B0502020202020204" pitchFamily="34" charset="0"/>
              </a:rPr>
              <a:t>Training</a:t>
            </a:r>
          </a:p>
        </p:txBody>
      </p:sp>
      <p:sp>
        <p:nvSpPr>
          <p:cNvPr id="2" name="Text Placeholder 1"/>
          <p:cNvSpPr>
            <a:spLocks noGrp="1"/>
          </p:cNvSpPr>
          <p:nvPr>
            <p:ph type="body" sz="quarter" idx="15"/>
          </p:nvPr>
        </p:nvSpPr>
        <p:spPr>
          <a:xfrm>
            <a:off x="381000" y="2341880"/>
            <a:ext cx="2667000" cy="2209800"/>
          </a:xfrm>
        </p:spPr>
        <p:txBody>
          <a:bodyPr/>
          <a:lstStyle/>
          <a:p>
            <a:pPr algn="l"/>
            <a:r>
              <a:rPr lang="en-US" dirty="0">
                <a:latin typeface="Century Gothic" panose="020B0502020202020204" pitchFamily="34" charset="0"/>
              </a:rPr>
              <a:t>No sooner than November, 2017</a:t>
            </a:r>
          </a:p>
          <a:p>
            <a:pPr algn="l"/>
            <a:endParaRPr lang="en-US" dirty="0">
              <a:latin typeface="Century Gothic" panose="020B0502020202020204" pitchFamily="34" charset="0"/>
            </a:endParaRPr>
          </a:p>
          <a:p>
            <a:pPr algn="l"/>
            <a:r>
              <a:rPr lang="en-US" dirty="0">
                <a:latin typeface="Century Gothic" panose="020B0502020202020204" pitchFamily="34" charset="0"/>
              </a:rPr>
              <a:t>May be later in the winter</a:t>
            </a:r>
          </a:p>
        </p:txBody>
      </p:sp>
    </p:spTree>
    <p:extLst>
      <p:ext uri="{BB962C8B-B14F-4D97-AF65-F5344CB8AC3E}">
        <p14:creationId xmlns:p14="http://schemas.microsoft.com/office/powerpoint/2010/main" val="3656367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910D792-C0AE-4E50-A4F2-E451F87C23D1}" type="slidenum">
              <a:rPr lang="en-US" smtClean="0">
                <a:solidFill>
                  <a:prstClr val="black">
                    <a:tint val="75000"/>
                  </a:prstClr>
                </a:solidFill>
              </a:rPr>
              <a:pPr/>
              <a:t>11</a:t>
            </a:fld>
            <a:endParaRPr lang="en-US">
              <a:solidFill>
                <a:prstClr val="black">
                  <a:tint val="75000"/>
                </a:prstClr>
              </a:solidFill>
            </a:endParaRPr>
          </a:p>
        </p:txBody>
      </p:sp>
      <p:sp>
        <p:nvSpPr>
          <p:cNvPr id="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smtClean="0">
                <a:solidFill>
                  <a:prstClr val="black"/>
                </a:solidFill>
              </a:rPr>
              <a:t>Targeted use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592" y="2243756"/>
            <a:ext cx="3195027" cy="2468880"/>
          </a:xfrm>
          <a:prstGeom prst="rect">
            <a:avLst/>
          </a:prstGeom>
        </p:spPr>
      </p:pic>
      <p:sp>
        <p:nvSpPr>
          <p:cNvPr id="8" name="Rectangle 7"/>
          <p:cNvSpPr/>
          <p:nvPr/>
        </p:nvSpPr>
        <p:spPr>
          <a:xfrm>
            <a:off x="6096000" y="229108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a:off x="381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ext Placeholder 1"/>
          <p:cNvSpPr>
            <a:spLocks noGrp="1"/>
          </p:cNvSpPr>
          <p:nvPr>
            <p:ph type="body" sz="quarter" idx="15"/>
          </p:nvPr>
        </p:nvSpPr>
        <p:spPr>
          <a:xfrm>
            <a:off x="309390" y="2382551"/>
            <a:ext cx="2667000" cy="2209800"/>
          </a:xfrm>
        </p:spPr>
        <p:txBody>
          <a:bodyPr/>
          <a:lstStyle/>
          <a:p>
            <a:pPr marL="342900" indent="-342900" algn="l">
              <a:buFont typeface="Arial" panose="020B0604020202020204" pitchFamily="34" charset="0"/>
              <a:buChar char="•"/>
            </a:pPr>
            <a:r>
              <a:rPr lang="en-US" dirty="0" smtClean="0">
                <a:latin typeface="Century Gothic" panose="020B0502020202020204" pitchFamily="34" charset="0"/>
              </a:rPr>
              <a:t>Interstates</a:t>
            </a:r>
          </a:p>
          <a:p>
            <a:pPr marL="342900" indent="-342900" algn="l">
              <a:buFont typeface="Arial" panose="020B0604020202020204" pitchFamily="34" charset="0"/>
              <a:buChar char="•"/>
            </a:pPr>
            <a:r>
              <a:rPr lang="en-US" dirty="0" smtClean="0">
                <a:latin typeface="Century Gothic" panose="020B0502020202020204" pitchFamily="34" charset="0"/>
              </a:rPr>
              <a:t>Portland freeways</a:t>
            </a:r>
          </a:p>
          <a:p>
            <a:pPr marL="342900" indent="-342900" algn="l">
              <a:buFont typeface="Arial" panose="020B0604020202020204" pitchFamily="34" charset="0"/>
              <a:buChar char="•"/>
            </a:pPr>
            <a:r>
              <a:rPr lang="en-US" dirty="0" smtClean="0">
                <a:latin typeface="Century Gothic" panose="020B0502020202020204" pitchFamily="34" charset="0"/>
              </a:rPr>
              <a:t>Exception process</a:t>
            </a:r>
          </a:p>
        </p:txBody>
      </p:sp>
      <p:sp>
        <p:nvSpPr>
          <p:cNvPr id="4" name="Text Placeholder 3"/>
          <p:cNvSpPr>
            <a:spLocks noGrp="1"/>
          </p:cNvSpPr>
          <p:nvPr>
            <p:ph type="body" sz="quarter" idx="17"/>
          </p:nvPr>
        </p:nvSpPr>
        <p:spPr>
          <a:xfrm>
            <a:off x="6172200" y="2362200"/>
            <a:ext cx="2667000" cy="2209800"/>
          </a:xfrm>
        </p:spPr>
        <p:txBody>
          <a:bodyPr/>
          <a:lstStyle/>
          <a:p>
            <a:pPr algn="l"/>
            <a:r>
              <a:rPr lang="en-US" dirty="0" smtClean="0">
                <a:latin typeface="Century Gothic" panose="020B0502020202020204" pitchFamily="34" charset="0"/>
              </a:rPr>
              <a:t>Need access to:</a:t>
            </a:r>
          </a:p>
          <a:p>
            <a:pPr marL="342900" indent="-342900" algn="l">
              <a:buFont typeface="Arial" panose="020B0604020202020204" pitchFamily="34" charset="0"/>
              <a:buChar char="•"/>
            </a:pPr>
            <a:r>
              <a:rPr lang="en-US" dirty="0" smtClean="0">
                <a:latin typeface="Century Gothic" panose="020B0502020202020204" pitchFamily="34" charset="0"/>
              </a:rPr>
              <a:t>Salt</a:t>
            </a:r>
          </a:p>
          <a:p>
            <a:pPr marL="342900" indent="-342900" algn="l">
              <a:buFont typeface="Arial" panose="020B0604020202020204" pitchFamily="34" charset="0"/>
              <a:buChar char="•"/>
            </a:pPr>
            <a:r>
              <a:rPr lang="en-US" dirty="0" smtClean="0">
                <a:latin typeface="Century Gothic" panose="020B0502020202020204" pitchFamily="34" charset="0"/>
              </a:rPr>
              <a:t>Salt trucks</a:t>
            </a:r>
          </a:p>
          <a:p>
            <a:pPr marL="342900" indent="-342900" algn="l">
              <a:buFont typeface="Arial" panose="020B0604020202020204" pitchFamily="34" charset="0"/>
              <a:buChar char="•"/>
            </a:pPr>
            <a:r>
              <a:rPr lang="en-US" dirty="0" smtClean="0">
                <a:latin typeface="Century Gothic" panose="020B0502020202020204" pitchFamily="34" charset="0"/>
              </a:rPr>
              <a:t>Trained Operators</a:t>
            </a:r>
            <a:endParaRPr lang="en-US" dirty="0">
              <a:latin typeface="Century Gothic" panose="020B0502020202020204" pitchFamily="34" charset="0"/>
            </a:endParaRPr>
          </a:p>
        </p:txBody>
      </p:sp>
    </p:spTree>
    <p:extLst>
      <p:ext uri="{BB962C8B-B14F-4D97-AF65-F5344CB8AC3E}">
        <p14:creationId xmlns:p14="http://schemas.microsoft.com/office/powerpoint/2010/main" val="288157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592" y="2243756"/>
            <a:ext cx="3195027" cy="2468880"/>
          </a:xfrm>
          <a:prstGeom prst="rect">
            <a:avLst/>
          </a:prstGeom>
        </p:spPr>
      </p:pic>
      <p:sp>
        <p:nvSpPr>
          <p:cNvPr id="5" name="Slide Number Placeholder 4"/>
          <p:cNvSpPr>
            <a:spLocks noGrp="1"/>
          </p:cNvSpPr>
          <p:nvPr>
            <p:ph type="sldNum" sz="quarter" idx="4"/>
          </p:nvPr>
        </p:nvSpPr>
        <p:spPr/>
        <p:txBody>
          <a:bodyPr/>
          <a:lstStyle/>
          <a:p>
            <a:fld id="{E910D792-C0AE-4E50-A4F2-E451F87C23D1}" type="slidenum">
              <a:rPr lang="en-US" smtClean="0">
                <a:solidFill>
                  <a:prstClr val="black">
                    <a:tint val="75000"/>
                  </a:prstClr>
                </a:solidFill>
              </a:rPr>
              <a:pPr/>
              <a:t>12</a:t>
            </a:fld>
            <a:endParaRPr lang="en-US">
              <a:solidFill>
                <a:prstClr val="black">
                  <a:tint val="75000"/>
                </a:prstClr>
              </a:solidFill>
            </a:endParaRPr>
          </a:p>
        </p:txBody>
      </p:sp>
      <p:sp>
        <p:nvSpPr>
          <p:cNvPr id="11" name="Rectangle 10"/>
          <p:cNvSpPr/>
          <p:nvPr/>
        </p:nvSpPr>
        <p:spPr>
          <a:xfrm>
            <a:off x="6111240" y="229362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smtClean="0">
                <a:solidFill>
                  <a:prstClr val="black"/>
                </a:solidFill>
              </a:rPr>
              <a:t>Exception process</a:t>
            </a:r>
          </a:p>
        </p:txBody>
      </p:sp>
      <p:sp>
        <p:nvSpPr>
          <p:cNvPr id="12" name="Rectangle 11"/>
          <p:cNvSpPr/>
          <p:nvPr/>
        </p:nvSpPr>
        <p:spPr>
          <a:xfrm>
            <a:off x="381000" y="228600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6096000" y="2291080"/>
            <a:ext cx="2667000" cy="2362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Text Placeholder 3"/>
          <p:cNvSpPr>
            <a:spLocks noGrp="1"/>
          </p:cNvSpPr>
          <p:nvPr>
            <p:ph type="body" sz="quarter" idx="17"/>
          </p:nvPr>
        </p:nvSpPr>
        <p:spPr>
          <a:xfrm>
            <a:off x="6097619" y="2438400"/>
            <a:ext cx="2667000" cy="2209800"/>
          </a:xfrm>
        </p:spPr>
        <p:txBody>
          <a:bodyPr/>
          <a:lstStyle/>
          <a:p>
            <a:r>
              <a:rPr lang="en-US" dirty="0" smtClean="0">
                <a:latin typeface="Century Gothic" panose="020B0502020202020204" pitchFamily="34" charset="0"/>
              </a:rPr>
              <a:t>In limited areas</a:t>
            </a:r>
          </a:p>
          <a:p>
            <a:r>
              <a:rPr lang="en-US" dirty="0" smtClean="0">
                <a:latin typeface="Century Gothic" panose="020B0502020202020204" pitchFamily="34" charset="0"/>
              </a:rPr>
              <a:t>In extreme winter conditions—NOT every stor</a:t>
            </a:r>
            <a:r>
              <a:rPr lang="en-US" dirty="0">
                <a:latin typeface="Century Gothic" panose="020B0502020202020204" pitchFamily="34" charset="0"/>
              </a:rPr>
              <a:t>m</a:t>
            </a:r>
          </a:p>
        </p:txBody>
      </p:sp>
      <p:sp>
        <p:nvSpPr>
          <p:cNvPr id="2" name="Text Placeholder 1"/>
          <p:cNvSpPr>
            <a:spLocks noGrp="1"/>
          </p:cNvSpPr>
          <p:nvPr>
            <p:ph type="body" sz="quarter" idx="15"/>
          </p:nvPr>
        </p:nvSpPr>
        <p:spPr>
          <a:xfrm>
            <a:off x="387992" y="2438400"/>
            <a:ext cx="2514600" cy="2209800"/>
          </a:xfrm>
        </p:spPr>
        <p:txBody>
          <a:bodyPr/>
          <a:lstStyle/>
          <a:p>
            <a:r>
              <a:rPr lang="en-US" dirty="0" smtClean="0">
                <a:latin typeface="Century Gothic" panose="020B0502020202020204" pitchFamily="34" charset="0"/>
              </a:rPr>
              <a:t>I-5</a:t>
            </a:r>
          </a:p>
          <a:p>
            <a:r>
              <a:rPr lang="en-US" dirty="0" smtClean="0">
                <a:latin typeface="Century Gothic" panose="020B0502020202020204" pitchFamily="34" charset="0"/>
              </a:rPr>
              <a:t>I-84</a:t>
            </a:r>
          </a:p>
          <a:p>
            <a:r>
              <a:rPr lang="en-US" dirty="0" smtClean="0">
                <a:latin typeface="Century Gothic" panose="020B0502020202020204" pitchFamily="34" charset="0"/>
              </a:rPr>
              <a:t>Portland-area freeways</a:t>
            </a:r>
            <a:endParaRPr lang="en-US" dirty="0">
              <a:latin typeface="Century Gothic" panose="020B0502020202020204" pitchFamily="34" charset="0"/>
            </a:endParaRPr>
          </a:p>
        </p:txBody>
      </p:sp>
    </p:spTree>
    <p:extLst>
      <p:ext uri="{BB962C8B-B14F-4D97-AF65-F5344CB8AC3E}">
        <p14:creationId xmlns:p14="http://schemas.microsoft.com/office/powerpoint/2010/main" val="820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odot21j\AppData\Local\Microsoft\Windows\Temporary Internet Files\Content.IE5\MOHDEWT2\31689111765_9edb7e27b9_o.jpg"/>
          <p:cNvPicPr>
            <a:picLocks noChangeAspect="1" noChangeArrowheads="1"/>
          </p:cNvPicPr>
          <p:nvPr/>
        </p:nvPicPr>
        <p:blipFill rotWithShape="1">
          <a:blip r:embed="rId3">
            <a:extLst>
              <a:ext uri="{28A0092B-C50C-407E-A947-70E740481C1C}">
                <a14:useLocalDpi xmlns:a14="http://schemas.microsoft.com/office/drawing/2010/main" val="0"/>
              </a:ext>
            </a:extLst>
          </a:blip>
          <a:srcRect l="5576" r="5576"/>
          <a:stretch/>
        </p:blipFill>
        <p:spPr bwMode="auto">
          <a:xfrm>
            <a:off x="-4432" y="-2748"/>
            <a:ext cx="9224631" cy="68607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E910D792-C0AE-4E50-A4F2-E451F87C23D1}" type="slidenum">
              <a:rPr lang="en-US" smtClean="0"/>
              <a:t>13</a:t>
            </a:fld>
            <a:endParaRPr lang="en-US"/>
          </a:p>
        </p:txBody>
      </p:sp>
      <p:sp>
        <p:nvSpPr>
          <p:cNvPr id="6" name="Title 1"/>
          <p:cNvSpPr txBox="1">
            <a:spLocks/>
          </p:cNvSpPr>
          <p:nvPr/>
        </p:nvSpPr>
        <p:spPr>
          <a:xfrm>
            <a:off x="722313" y="4406900"/>
            <a:ext cx="7772400" cy="1362075"/>
          </a:xfrm>
          <a:prstGeom prst="rect">
            <a:avLst/>
          </a:prstGeom>
        </p:spPr>
        <p:txBody>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algn="r"/>
            <a:r>
              <a:rPr lang="en-US" sz="6600" smtClean="0"/>
              <a:t>Thank you</a:t>
            </a:r>
            <a:endParaRPr lang="en-US" sz="6600"/>
          </a:p>
        </p:txBody>
      </p:sp>
    </p:spTree>
    <p:extLst>
      <p:ext uri="{BB962C8B-B14F-4D97-AF65-F5344CB8AC3E}">
        <p14:creationId xmlns:p14="http://schemas.microsoft.com/office/powerpoint/2010/main" val="2181262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2</a:t>
            </a:fld>
            <a:endParaRPr lang="en-US" dirty="0">
              <a:solidFill>
                <a:prstClr val="black">
                  <a:tint val="75000"/>
                </a:prstClr>
              </a:solidFill>
            </a:endParaRPr>
          </a:p>
        </p:txBody>
      </p:sp>
      <p:sp>
        <p:nvSpPr>
          <p:cNvPr id="6" name="Rectangle 5"/>
          <p:cNvSpPr/>
          <p:nvPr/>
        </p:nvSpPr>
        <p:spPr>
          <a:xfrm>
            <a:off x="1295400" y="1447800"/>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Plows</a:t>
            </a:r>
          </a:p>
          <a:p>
            <a:pPr algn="ctr"/>
            <a:r>
              <a:rPr lang="en-US" sz="2400" dirty="0" smtClean="0">
                <a:latin typeface="Century Gothic" panose="020B0502020202020204" pitchFamily="34" charset="0"/>
              </a:rPr>
              <a:t>Sanders</a:t>
            </a:r>
          </a:p>
          <a:p>
            <a:pPr algn="ctr"/>
            <a:r>
              <a:rPr lang="en-US" sz="2400" dirty="0" smtClean="0">
                <a:latin typeface="Century Gothic" panose="020B0502020202020204" pitchFamily="34" charset="0"/>
              </a:rPr>
              <a:t>Blowers</a:t>
            </a:r>
            <a:endParaRPr lang="en-US" sz="2400" dirty="0">
              <a:latin typeface="Century Gothic" panose="020B0502020202020204" pitchFamily="34" charset="0"/>
            </a:endParaRPr>
          </a:p>
        </p:txBody>
      </p:sp>
      <p:sp>
        <p:nvSpPr>
          <p:cNvPr id="7" name="Rectangle 6"/>
          <p:cNvSpPr/>
          <p:nvPr/>
        </p:nvSpPr>
        <p:spPr>
          <a:xfrm>
            <a:off x="36576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Sanding rock</a:t>
            </a:r>
          </a:p>
          <a:p>
            <a:pPr algn="ctr"/>
            <a:r>
              <a:rPr lang="en-US" sz="2400" dirty="0" smtClean="0">
                <a:latin typeface="Century Gothic" panose="020B0502020202020204" pitchFamily="34" charset="0"/>
              </a:rPr>
              <a:t>Liquid deicer</a:t>
            </a:r>
          </a:p>
          <a:p>
            <a:pPr algn="ctr"/>
            <a:r>
              <a:rPr lang="en-US" sz="2000" dirty="0" smtClean="0">
                <a:latin typeface="Century Gothic" panose="020B0502020202020204" pitchFamily="34" charset="0"/>
              </a:rPr>
              <a:t>Magnesium chloride (</a:t>
            </a:r>
            <a:r>
              <a:rPr lang="en-US" sz="2000" dirty="0" err="1" smtClean="0">
                <a:latin typeface="Century Gothic" panose="020B0502020202020204" pitchFamily="34" charset="0"/>
              </a:rPr>
              <a:t>MgCI</a:t>
            </a:r>
            <a:r>
              <a:rPr lang="en-US" sz="2000" baseline="-25000" dirty="0" err="1" smtClean="0">
                <a:latin typeface="Century Gothic" panose="020B0502020202020204" pitchFamily="34" charset="0"/>
              </a:rPr>
              <a:t>2</a:t>
            </a:r>
            <a:r>
              <a:rPr lang="en-US" sz="2000" dirty="0" smtClean="0">
                <a:latin typeface="Century Gothic" panose="020B0502020202020204" pitchFamily="34" charset="0"/>
              </a:rPr>
              <a:t>)</a:t>
            </a:r>
            <a:endParaRPr lang="en-US" sz="2000" baseline="-25000" dirty="0">
              <a:latin typeface="Century Gothic" panose="020B0502020202020204" pitchFamily="34" charset="0"/>
            </a:endParaRPr>
          </a:p>
        </p:txBody>
      </p:sp>
      <p:sp>
        <p:nvSpPr>
          <p:cNvPr id="8" name="Rectangle 7"/>
          <p:cNvSpPr/>
          <p:nvPr/>
        </p:nvSpPr>
        <p:spPr>
          <a:xfrm>
            <a:off x="60198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Chains</a:t>
            </a:r>
          </a:p>
          <a:p>
            <a:pPr algn="ctr"/>
            <a:r>
              <a:rPr lang="en-US" sz="2400" dirty="0" smtClean="0">
                <a:latin typeface="Century Gothic" panose="020B0502020202020204" pitchFamily="34" charset="0"/>
              </a:rPr>
              <a:t>Traction tires</a:t>
            </a:r>
            <a:endParaRPr lang="en-US" sz="2400" dirty="0">
              <a:latin typeface="Century Gothic" panose="020B0502020202020204" pitchFamily="34" charset="0"/>
            </a:endParaRPr>
          </a:p>
        </p:txBody>
      </p:sp>
      <p:sp>
        <p:nvSpPr>
          <p:cNvPr id="2" name="Picture Placeholder 1"/>
          <p:cNvSpPr>
            <a:spLocks noGrp="1"/>
          </p:cNvSpPr>
          <p:nvPr>
            <p:ph type="pic" sz="quarter" idx="15"/>
          </p:nvPr>
        </p:nvSpPr>
        <p:spPr/>
      </p:sp>
      <p:pic>
        <p:nvPicPr>
          <p:cNvPr id="1028" name="Picture 4" descr="C:\Users\odot21j\AppData\Local\Microsoft\Windows\Temporary Internet Files\Content.IE5\8UAT7NLX\30659559563_8ef84536cc_o.png"/>
          <p:cNvPicPr>
            <a:picLocks noChangeAspect="1" noChangeArrowheads="1"/>
          </p:cNvPicPr>
          <p:nvPr/>
        </p:nvPicPr>
        <p:blipFill rotWithShape="1">
          <a:blip r:embed="rId3">
            <a:extLst>
              <a:ext uri="{28A0092B-C50C-407E-A947-70E740481C1C}">
                <a14:useLocalDpi xmlns:a14="http://schemas.microsoft.com/office/drawing/2010/main" val="0"/>
              </a:ext>
            </a:extLst>
          </a:blip>
          <a:srcRect t="24304" b="35279"/>
          <a:stretch/>
        </p:blipFill>
        <p:spPr bwMode="auto">
          <a:xfrm>
            <a:off x="0" y="4086225"/>
            <a:ext cx="9144000" cy="277177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smtClean="0"/>
              <a:t>Snow removal</a:t>
            </a:r>
            <a:endParaRPr lang="en-US" dirty="0" smtClean="0">
              <a:solidFill>
                <a:srgbClr val="FF0000"/>
              </a:solidFill>
            </a:endParaRPr>
          </a:p>
        </p:txBody>
      </p:sp>
    </p:spTree>
    <p:extLst>
      <p:ext uri="{BB962C8B-B14F-4D97-AF65-F5344CB8AC3E}">
        <p14:creationId xmlns:p14="http://schemas.microsoft.com/office/powerpoint/2010/main" val="3358921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3</a:t>
            </a:fld>
            <a:endParaRPr lang="en-US" dirty="0">
              <a:solidFill>
                <a:prstClr val="black">
                  <a:tint val="75000"/>
                </a:prstClr>
              </a:solidFill>
            </a:endParaRPr>
          </a:p>
        </p:txBody>
      </p:sp>
      <p:sp>
        <p:nvSpPr>
          <p:cNvPr id="6" name="Rectangle 5"/>
          <p:cNvSpPr/>
          <p:nvPr/>
        </p:nvSpPr>
        <p:spPr>
          <a:xfrm>
            <a:off x="1295400" y="1447800"/>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Recognize your responsibility to </a:t>
            </a:r>
            <a:r>
              <a:rPr lang="en-US" sz="2400" dirty="0" smtClean="0">
                <a:latin typeface="Century Gothic" panose="020B0502020202020204" pitchFamily="34" charset="0"/>
              </a:rPr>
              <a:t>travel safely</a:t>
            </a:r>
            <a:endParaRPr lang="en-US" sz="2400" dirty="0">
              <a:latin typeface="Century Gothic" panose="020B0502020202020204" pitchFamily="34" charset="0"/>
            </a:endParaRPr>
          </a:p>
        </p:txBody>
      </p:sp>
      <p:sp>
        <p:nvSpPr>
          <p:cNvPr id="7" name="Rectangle 6"/>
          <p:cNvSpPr/>
          <p:nvPr/>
        </p:nvSpPr>
        <p:spPr>
          <a:xfrm>
            <a:off x="36576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Be </a:t>
            </a:r>
            <a:r>
              <a:rPr lang="en-US" sz="2400" dirty="0" smtClean="0">
                <a:latin typeface="Century Gothic" panose="020B0502020202020204" pitchFamily="34" charset="0"/>
              </a:rPr>
              <a:t>prepared;</a:t>
            </a:r>
          </a:p>
          <a:p>
            <a:pPr algn="ctr"/>
            <a:r>
              <a:rPr lang="en-US" sz="2400" dirty="0" smtClean="0">
                <a:latin typeface="Century Gothic" panose="020B0502020202020204" pitchFamily="34" charset="0"/>
              </a:rPr>
              <a:t>Delay if needed</a:t>
            </a:r>
            <a:endParaRPr lang="en-US" sz="2400" dirty="0">
              <a:latin typeface="Century Gothic" panose="020B0502020202020204" pitchFamily="34" charset="0"/>
            </a:endParaRPr>
          </a:p>
        </p:txBody>
      </p:sp>
      <p:sp>
        <p:nvSpPr>
          <p:cNvPr id="8" name="Rectangle 7"/>
          <p:cNvSpPr/>
          <p:nvPr/>
        </p:nvSpPr>
        <p:spPr>
          <a:xfrm>
            <a:off x="60198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Wash your vehicle!</a:t>
            </a:r>
            <a:endParaRPr lang="en-US" sz="2400" dirty="0">
              <a:latin typeface="Century Gothic" panose="020B0502020202020204" pitchFamily="34" charset="0"/>
            </a:endParaRPr>
          </a:p>
        </p:txBody>
      </p:sp>
      <p:sp>
        <p:nvSpPr>
          <p:cNvPr id="1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a:t>Shared responsibility for safe travel</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103" y="4191000"/>
            <a:ext cx="3775193" cy="252719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71600" y="4202722"/>
            <a:ext cx="3733800" cy="252719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1219200"/>
            <a:ext cx="2057400" cy="63227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6774" y="3233304"/>
            <a:ext cx="1011452" cy="841664"/>
          </a:xfrm>
          <a:prstGeom prst="rect">
            <a:avLst/>
          </a:prstGeom>
        </p:spPr>
      </p:pic>
    </p:spTree>
    <p:extLst>
      <p:ext uri="{BB962C8B-B14F-4D97-AF65-F5344CB8AC3E}">
        <p14:creationId xmlns:p14="http://schemas.microsoft.com/office/powerpoint/2010/main" val="1749061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4</a:t>
            </a:fld>
            <a:endParaRPr lang="en-US" dirty="0">
              <a:solidFill>
                <a:prstClr val="black">
                  <a:tint val="75000"/>
                </a:prstClr>
              </a:solidFill>
            </a:endParaRPr>
          </a:p>
        </p:txBody>
      </p:sp>
      <p:sp>
        <p:nvSpPr>
          <p:cNvPr id="6" name="Rectangle 5"/>
          <p:cNvSpPr/>
          <p:nvPr/>
        </p:nvSpPr>
        <p:spPr>
          <a:xfrm>
            <a:off x="1295400" y="1447800"/>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ndParaRPr>
          </a:p>
        </p:txBody>
      </p:sp>
      <p:sp>
        <p:nvSpPr>
          <p:cNvPr id="7" name="Rectangle 6"/>
          <p:cNvSpPr/>
          <p:nvPr/>
        </p:nvSpPr>
        <p:spPr>
          <a:xfrm>
            <a:off x="36576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Implement best management practices</a:t>
            </a:r>
          </a:p>
        </p:txBody>
      </p:sp>
      <p:sp>
        <p:nvSpPr>
          <p:cNvPr id="8" name="Rectangle 7"/>
          <p:cNvSpPr/>
          <p:nvPr/>
        </p:nvSpPr>
        <p:spPr>
          <a:xfrm>
            <a:off x="60198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ndParaRPr>
          </a:p>
        </p:txBody>
      </p:sp>
      <p:pic>
        <p:nvPicPr>
          <p:cNvPr id="4" name="Picture Placeholder 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30000" b="30000"/>
          <a:stretch>
            <a:fillRect/>
          </a:stretch>
        </p:blipFill>
        <p:spPr/>
      </p:pic>
      <p:sp>
        <p:nvSpPr>
          <p:cNvPr id="1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smtClean="0"/>
              <a:t>2012—present</a:t>
            </a:r>
            <a:endParaRPr lang="en-US" dirty="0" smtClean="0">
              <a:solidFill>
                <a:srgbClr val="FF0000"/>
              </a:solidFill>
            </a:endParaRP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107" r="35107"/>
          <a:stretch/>
        </p:blipFill>
        <p:spPr bwMode="auto">
          <a:xfrm>
            <a:off x="990600" y="1435768"/>
            <a:ext cx="2514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Prewet Tru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464388"/>
            <a:ext cx="27432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6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5</a:t>
            </a:fld>
            <a:endParaRPr lang="en-US" dirty="0">
              <a:solidFill>
                <a:prstClr val="black">
                  <a:tint val="75000"/>
                </a:prstClr>
              </a:solidFill>
            </a:endParaRPr>
          </a:p>
        </p:txBody>
      </p:sp>
      <p:sp>
        <p:nvSpPr>
          <p:cNvPr id="6" name="Rectangle 5"/>
          <p:cNvSpPr/>
          <p:nvPr/>
        </p:nvSpPr>
        <p:spPr>
          <a:xfrm>
            <a:off x="1295400" y="1447800"/>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Minimize </a:t>
            </a:r>
            <a:r>
              <a:rPr lang="en-US" sz="2400" dirty="0" smtClean="0">
                <a:latin typeface="Century Gothic" panose="020B0502020202020204" pitchFamily="34" charset="0"/>
              </a:rPr>
              <a:t>use</a:t>
            </a:r>
            <a:endParaRPr lang="en-US" sz="2400" dirty="0">
              <a:latin typeface="Century Gothic" panose="020B0502020202020204" pitchFamily="34" charset="0"/>
            </a:endParaRPr>
          </a:p>
        </p:txBody>
      </p:sp>
      <p:sp>
        <p:nvSpPr>
          <p:cNvPr id="7" name="Rectangle 6"/>
          <p:cNvSpPr/>
          <p:nvPr/>
        </p:nvSpPr>
        <p:spPr>
          <a:xfrm>
            <a:off x="36576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Track closures and crashes</a:t>
            </a:r>
          </a:p>
        </p:txBody>
      </p:sp>
      <p:sp>
        <p:nvSpPr>
          <p:cNvPr id="8" name="Rectangle 7"/>
          <p:cNvSpPr/>
          <p:nvPr/>
        </p:nvSpPr>
        <p:spPr>
          <a:xfrm>
            <a:off x="60198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Monitor damage to infrastructure </a:t>
            </a:r>
            <a:r>
              <a:rPr lang="en-US" sz="2400" dirty="0" smtClean="0">
                <a:latin typeface="Century Gothic" panose="020B0502020202020204" pitchFamily="34" charset="0"/>
              </a:rPr>
              <a:t>&amp; impacts </a:t>
            </a:r>
            <a:r>
              <a:rPr lang="en-US" sz="2400" dirty="0">
                <a:latin typeface="Century Gothic" panose="020B0502020202020204" pitchFamily="34" charset="0"/>
              </a:rPr>
              <a:t>to </a:t>
            </a:r>
            <a:r>
              <a:rPr lang="en-US" sz="2400" dirty="0" smtClean="0">
                <a:latin typeface="Century Gothic" panose="020B0502020202020204" pitchFamily="34" charset="0"/>
              </a:rPr>
              <a:t>environment</a:t>
            </a:r>
            <a:endParaRPr lang="en-US" sz="2400" dirty="0">
              <a:latin typeface="Century Gothic" panose="020B0502020202020204" pitchFamily="34" charset="0"/>
            </a:endParaRPr>
          </a:p>
        </p:txBody>
      </p:sp>
      <p:sp>
        <p:nvSpPr>
          <p:cNvPr id="1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a:t>2012—present</a:t>
            </a:r>
            <a:endParaRPr lang="en-US" dirty="0">
              <a:solidFill>
                <a:srgbClr val="FF0000"/>
              </a:solidFill>
            </a:endParaRPr>
          </a:p>
        </p:txBody>
      </p:sp>
      <p:pic>
        <p:nvPicPr>
          <p:cNvPr id="11" name="Picture 7" descr="Image result for pavement temperature sensor CCO">
            <a:hlinkClick r:id="rId3"/>
          </p:cNvPr>
          <p:cNvPicPr>
            <a:picLocks noGrp="1" noChangeAspect="1" noChangeArrowheads="1"/>
          </p:cNvPicPr>
          <p:nvPr>
            <p:ph type="pic" sz="quarter" idx="4294967295"/>
          </p:nvPr>
        </p:nvPicPr>
        <p:blipFill>
          <a:blip r:embed="rId4">
            <a:extLst>
              <a:ext uri="{28A0092B-C50C-407E-A947-70E740481C1C}">
                <a14:useLocalDpi xmlns:a14="http://schemas.microsoft.com/office/drawing/2010/main" val="0"/>
              </a:ext>
            </a:extLst>
          </a:blip>
          <a:srcRect t="12130" b="12130"/>
          <a:stretch>
            <a:fillRect/>
          </a:stretch>
        </p:blipFill>
        <p:spPr bwMode="auto">
          <a:xfrm>
            <a:off x="1247274" y="3846454"/>
            <a:ext cx="23574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Image result for winter hihgway congestion CCO">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9" r="31627"/>
          <a:stretch/>
        </p:blipFill>
        <p:spPr bwMode="auto">
          <a:xfrm>
            <a:off x="3631156" y="3846454"/>
            <a:ext cx="219456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Share\Bridge Chloride Sampling\DSC0159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658" r="1750"/>
          <a:stretch/>
        </p:blipFill>
        <p:spPr bwMode="auto">
          <a:xfrm>
            <a:off x="6035040" y="3846454"/>
            <a:ext cx="219456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6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9600" y="2514600"/>
            <a:ext cx="2514600" cy="2209800"/>
          </a:xfrm>
          <a:solidFill>
            <a:schemeClr val="accent1">
              <a:lumMod val="75000"/>
            </a:schemeClr>
          </a:solidFill>
        </p:spPr>
        <p:txBody>
          <a:bodyPr anchor="ctr"/>
          <a:lstStyle/>
          <a:p>
            <a:r>
              <a:rPr lang="en-US" dirty="0" smtClean="0">
                <a:latin typeface="Century Gothic" panose="020B0502020202020204" pitchFamily="34" charset="0"/>
              </a:rPr>
              <a:t>No impact to vegetation</a:t>
            </a:r>
            <a:endParaRPr lang="en-US" dirty="0">
              <a:latin typeface="Century Gothic" panose="020B0502020202020204" pitchFamily="34" charset="0"/>
            </a:endParaRPr>
          </a:p>
        </p:txBody>
      </p:sp>
      <p:sp>
        <p:nvSpPr>
          <p:cNvPr id="3" name="Text Placeholder 2"/>
          <p:cNvSpPr>
            <a:spLocks noGrp="1"/>
          </p:cNvSpPr>
          <p:nvPr>
            <p:ph type="body" sz="quarter" idx="16"/>
          </p:nvPr>
        </p:nvSpPr>
        <p:spPr>
          <a:xfrm>
            <a:off x="3429000" y="2514600"/>
            <a:ext cx="2514600" cy="2209800"/>
          </a:xfrm>
          <a:solidFill>
            <a:schemeClr val="accent1"/>
          </a:solidFill>
        </p:spPr>
        <p:txBody>
          <a:bodyPr anchor="ctr"/>
          <a:lstStyle/>
          <a:p>
            <a:r>
              <a:rPr lang="en-US" dirty="0" smtClean="0">
                <a:latin typeface="Century Gothic" panose="020B0502020202020204" pitchFamily="34" charset="0"/>
              </a:rPr>
              <a:t>Elevated chloride levels in one stream</a:t>
            </a:r>
            <a:endParaRPr lang="en-US" dirty="0">
              <a:latin typeface="Century Gothic" panose="020B0502020202020204" pitchFamily="34" charset="0"/>
            </a:endParaRPr>
          </a:p>
        </p:txBody>
      </p:sp>
      <p:sp>
        <p:nvSpPr>
          <p:cNvPr id="4" name="Text Placeholder 3"/>
          <p:cNvSpPr>
            <a:spLocks noGrp="1"/>
          </p:cNvSpPr>
          <p:nvPr>
            <p:ph type="body" sz="quarter" idx="17"/>
          </p:nvPr>
        </p:nvSpPr>
        <p:spPr>
          <a:xfrm>
            <a:off x="6324600" y="2514600"/>
            <a:ext cx="2514600" cy="2209800"/>
          </a:xfrm>
          <a:solidFill>
            <a:schemeClr val="accent1">
              <a:lumMod val="60000"/>
              <a:lumOff val="40000"/>
            </a:schemeClr>
          </a:solidFill>
        </p:spPr>
        <p:txBody>
          <a:bodyPr anchor="ctr"/>
          <a:lstStyle/>
          <a:p>
            <a:r>
              <a:rPr lang="en-US" dirty="0" smtClean="0">
                <a:latin typeface="Century Gothic" panose="020B0502020202020204" pitchFamily="34" charset="0"/>
              </a:rPr>
              <a:t>No observed impacts to roads and bridges</a:t>
            </a:r>
            <a:endParaRPr lang="en-US" dirty="0">
              <a:latin typeface="Century Gothic" panose="020B0502020202020204" pitchFamily="34" charset="0"/>
            </a:endParaRPr>
          </a:p>
        </p:txBody>
      </p:sp>
      <p:sp>
        <p:nvSpPr>
          <p:cNvPr id="5" name="Slide Number Placeholder 4"/>
          <p:cNvSpPr>
            <a:spLocks noGrp="1"/>
          </p:cNvSpPr>
          <p:nvPr>
            <p:ph type="sldNum" sz="quarter" idx="4"/>
          </p:nvPr>
        </p:nvSpPr>
        <p:spPr/>
        <p:txBody>
          <a:bodyPr/>
          <a:lstStyle/>
          <a:p>
            <a:fld id="{E910D792-C0AE-4E50-A4F2-E451F87C23D1}" type="slidenum">
              <a:rPr lang="en-US" smtClean="0"/>
              <a:t>6</a:t>
            </a:fld>
            <a:endParaRPr lang="en-US"/>
          </a:p>
        </p:txBody>
      </p:sp>
      <p:sp>
        <p:nvSpPr>
          <p:cNvPr id="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smtClean="0"/>
              <a:t>Results through 2015/16</a:t>
            </a:r>
            <a:endParaRPr lang="en-US" dirty="0" smtClean="0">
              <a:solidFill>
                <a:srgbClr val="FF000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389174" cy="414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9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7</a:t>
            </a:fld>
            <a:endParaRPr lang="en-US" dirty="0">
              <a:solidFill>
                <a:prstClr val="black">
                  <a:tint val="75000"/>
                </a:prstClr>
              </a:solidFill>
            </a:endParaRPr>
          </a:p>
        </p:txBody>
      </p:sp>
      <p:sp>
        <p:nvSpPr>
          <p:cNvPr id="6" name="Rectangle 5"/>
          <p:cNvSpPr/>
          <p:nvPr/>
        </p:nvSpPr>
        <p:spPr>
          <a:xfrm>
            <a:off x="1295400" y="1447800"/>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Fewer </a:t>
            </a:r>
            <a:r>
              <a:rPr lang="en-US" sz="2400" dirty="0" smtClean="0">
                <a:latin typeface="Century Gothic" panose="020B0502020202020204" pitchFamily="34" charset="0"/>
              </a:rPr>
              <a:t>crashes</a:t>
            </a:r>
          </a:p>
          <a:p>
            <a:pPr algn="ctr"/>
            <a:r>
              <a:rPr lang="en-US" sz="2400" dirty="0">
                <a:latin typeface="Century Gothic" panose="020B0502020202020204" pitchFamily="34" charset="0"/>
              </a:rPr>
              <a:t>I</a:t>
            </a:r>
            <a:r>
              <a:rPr lang="en-US" sz="2400" dirty="0" smtClean="0">
                <a:latin typeface="Century Gothic" panose="020B0502020202020204" pitchFamily="34" charset="0"/>
              </a:rPr>
              <a:t>-5</a:t>
            </a:r>
            <a:r>
              <a:rPr lang="en-US" sz="2400" dirty="0">
                <a:latin typeface="Century Gothic" panose="020B0502020202020204" pitchFamily="34" charset="0"/>
              </a:rPr>
              <a:t>: </a:t>
            </a:r>
            <a:r>
              <a:rPr lang="en-US" sz="2800" dirty="0">
                <a:latin typeface="Century Gothic" panose="020B0502020202020204" pitchFamily="34" charset="0"/>
              </a:rPr>
              <a:t>-27%</a:t>
            </a:r>
          </a:p>
          <a:p>
            <a:pPr algn="ctr"/>
            <a:r>
              <a:rPr lang="en-US" sz="2400" dirty="0" smtClean="0">
                <a:latin typeface="Century Gothic" panose="020B0502020202020204" pitchFamily="34" charset="0"/>
              </a:rPr>
              <a:t>U.S. </a:t>
            </a:r>
            <a:r>
              <a:rPr lang="en-US" sz="2400" dirty="0">
                <a:latin typeface="Century Gothic" panose="020B0502020202020204" pitchFamily="34" charset="0"/>
              </a:rPr>
              <a:t>95: </a:t>
            </a:r>
            <a:r>
              <a:rPr lang="en-US" sz="2800" dirty="0">
                <a:latin typeface="Century Gothic" panose="020B0502020202020204" pitchFamily="34" charset="0"/>
              </a:rPr>
              <a:t>-23%</a:t>
            </a:r>
          </a:p>
        </p:txBody>
      </p:sp>
      <p:sp>
        <p:nvSpPr>
          <p:cNvPr id="7" name="Rectangle 6"/>
          <p:cNvSpPr/>
          <p:nvPr/>
        </p:nvSpPr>
        <p:spPr>
          <a:xfrm>
            <a:off x="36576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Fewer holds/ closures</a:t>
            </a:r>
          </a:p>
          <a:p>
            <a:pPr algn="ctr"/>
            <a:r>
              <a:rPr lang="en-US" sz="2400" dirty="0" smtClean="0">
                <a:latin typeface="Century Gothic" panose="020B0502020202020204" pitchFamily="34" charset="0"/>
              </a:rPr>
              <a:t>I-5</a:t>
            </a:r>
            <a:r>
              <a:rPr lang="en-US" sz="2400" dirty="0">
                <a:latin typeface="Century Gothic" panose="020B0502020202020204" pitchFamily="34" charset="0"/>
              </a:rPr>
              <a:t>: </a:t>
            </a:r>
            <a:r>
              <a:rPr lang="en-US" sz="2800" dirty="0">
                <a:latin typeface="Century Gothic" panose="020B0502020202020204" pitchFamily="34" charset="0"/>
              </a:rPr>
              <a:t>-75</a:t>
            </a:r>
            <a:r>
              <a:rPr lang="en-US" sz="2800" dirty="0" smtClean="0">
                <a:latin typeface="Century Gothic" panose="020B0502020202020204" pitchFamily="34" charset="0"/>
              </a:rPr>
              <a:t>%</a:t>
            </a:r>
          </a:p>
          <a:p>
            <a:pPr algn="ctr"/>
            <a:endParaRPr lang="en-US" sz="2400" dirty="0">
              <a:latin typeface="Century Gothic" panose="020B0502020202020204" pitchFamily="34" charset="0"/>
            </a:endParaRPr>
          </a:p>
        </p:txBody>
      </p:sp>
      <p:sp>
        <p:nvSpPr>
          <p:cNvPr id="8" name="Rectangle 7"/>
          <p:cNvSpPr/>
          <p:nvPr/>
        </p:nvSpPr>
        <p:spPr>
          <a:xfrm>
            <a:off x="6019800" y="1444336"/>
            <a:ext cx="2209800" cy="22098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Fewer chain restrictions</a:t>
            </a:r>
          </a:p>
          <a:p>
            <a:pPr algn="ctr"/>
            <a:r>
              <a:rPr lang="en-US" sz="2400" dirty="0" smtClean="0">
                <a:latin typeface="Century Gothic" panose="020B0502020202020204" pitchFamily="34" charset="0"/>
              </a:rPr>
              <a:t>I-5</a:t>
            </a:r>
            <a:r>
              <a:rPr lang="en-US" sz="2400" dirty="0">
                <a:latin typeface="Century Gothic" panose="020B0502020202020204" pitchFamily="34" charset="0"/>
              </a:rPr>
              <a:t>: </a:t>
            </a:r>
            <a:r>
              <a:rPr lang="en-US" sz="2800" dirty="0">
                <a:latin typeface="Century Gothic" panose="020B0502020202020204" pitchFamily="34" charset="0"/>
              </a:rPr>
              <a:t>-78</a:t>
            </a:r>
            <a:r>
              <a:rPr lang="en-US" sz="2800" dirty="0" smtClean="0">
                <a:latin typeface="Century Gothic" panose="020B0502020202020204" pitchFamily="34" charset="0"/>
              </a:rPr>
              <a:t>%</a:t>
            </a:r>
          </a:p>
          <a:p>
            <a:pPr algn="ctr"/>
            <a:endParaRPr lang="en-US" sz="2400" dirty="0">
              <a:latin typeface="Century Gothic" panose="020B0502020202020204" pitchFamily="34" charset="0"/>
            </a:endParaRPr>
          </a:p>
        </p:txBody>
      </p:sp>
      <p:sp>
        <p:nvSpPr>
          <p:cNvPr id="1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a:t>Results through 2015/16</a:t>
            </a:r>
            <a:endParaRPr lang="en-US" dirty="0">
              <a:solidFill>
                <a:srgbClr val="FF0000"/>
              </a:solidFill>
            </a:endParaRPr>
          </a:p>
        </p:txBody>
      </p:sp>
      <p:pic>
        <p:nvPicPr>
          <p:cNvPr id="10" name="Picture 9" descr="Image result for winter crashes oregon CCO">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31" r="7692" b="1092"/>
          <a:stretch/>
        </p:blipFill>
        <p:spPr bwMode="auto">
          <a:xfrm>
            <a:off x="1303422" y="3810001"/>
            <a:ext cx="21945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hwye88q\AppData\Local\Microsoft\Windows\Temporary Internet Files\Content.Outlook\12B115ES\IMG-20130219-00439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692"/>
          <a:stretch/>
        </p:blipFill>
        <p:spPr bwMode="auto">
          <a:xfrm>
            <a:off x="3688882" y="3810000"/>
            <a:ext cx="2194560" cy="17830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7692"/>
          <a:stretch/>
        </p:blipFill>
        <p:spPr bwMode="auto">
          <a:xfrm>
            <a:off x="6035040" y="3812145"/>
            <a:ext cx="2194560" cy="178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18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smtClean="0"/>
              <a:t>Salt pilot expansion</a:t>
            </a:r>
            <a:r>
              <a:rPr lang="en-US" dirty="0"/>
              <a:t> </a:t>
            </a:r>
            <a:r>
              <a:rPr lang="en-US" dirty="0" smtClean="0"/>
              <a:t>locations</a:t>
            </a:r>
            <a:endParaRPr lang="en-US" dirty="0" smtClean="0">
              <a:solidFill>
                <a:srgbClr val="FF0000"/>
              </a:solidFill>
            </a:endParaRPr>
          </a:p>
        </p:txBody>
      </p:sp>
      <p:pic>
        <p:nvPicPr>
          <p:cNvPr id="5122" name="Picture 2" descr="C:\Users\hwye88q\AppData\Local\Microsoft\Windows\Temporary Internet Files\Content.Outlook\12B115ES\Salt Map B (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6" t="4769" r="4427" b="6841"/>
          <a:stretch/>
        </p:blipFill>
        <p:spPr bwMode="auto">
          <a:xfrm>
            <a:off x="152400" y="685800"/>
            <a:ext cx="7053273" cy="530629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wye88q\AppData\Local\Microsoft\Windows\Temporary Internet Files\Content.Outlook\12B115ES\Legend (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37" t="4639" r="48939" b="32933"/>
          <a:stretch/>
        </p:blipFill>
        <p:spPr bwMode="auto">
          <a:xfrm>
            <a:off x="7067128" y="4197927"/>
            <a:ext cx="1773381" cy="168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4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9600" y="2514600"/>
            <a:ext cx="2514600" cy="2209800"/>
          </a:xfrm>
          <a:solidFill>
            <a:schemeClr val="accent1">
              <a:lumMod val="75000"/>
            </a:schemeClr>
          </a:solidFill>
        </p:spPr>
        <p:txBody>
          <a:bodyPr anchor="ctr"/>
          <a:lstStyle/>
          <a:p>
            <a:r>
              <a:rPr lang="en-US" dirty="0">
                <a:latin typeface="Century Gothic" panose="020B0502020202020204" pitchFamily="34" charset="0"/>
              </a:rPr>
              <a:t>Minimal use with maximum benefit</a:t>
            </a:r>
          </a:p>
        </p:txBody>
      </p:sp>
      <p:sp>
        <p:nvSpPr>
          <p:cNvPr id="3" name="Text Placeholder 2"/>
          <p:cNvSpPr>
            <a:spLocks noGrp="1"/>
          </p:cNvSpPr>
          <p:nvPr>
            <p:ph type="body" sz="quarter" idx="16"/>
          </p:nvPr>
        </p:nvSpPr>
        <p:spPr>
          <a:xfrm>
            <a:off x="3429000" y="2514600"/>
            <a:ext cx="2514600" cy="2209800"/>
          </a:xfrm>
          <a:solidFill>
            <a:schemeClr val="accent1"/>
          </a:solidFill>
        </p:spPr>
        <p:txBody>
          <a:bodyPr anchor="ctr"/>
          <a:lstStyle/>
          <a:p>
            <a:endParaRPr lang="en-US" dirty="0"/>
          </a:p>
        </p:txBody>
      </p:sp>
      <p:sp>
        <p:nvSpPr>
          <p:cNvPr id="4" name="Text Placeholder 3"/>
          <p:cNvSpPr>
            <a:spLocks noGrp="1"/>
          </p:cNvSpPr>
          <p:nvPr>
            <p:ph type="body" sz="quarter" idx="17"/>
          </p:nvPr>
        </p:nvSpPr>
        <p:spPr>
          <a:xfrm>
            <a:off x="6324600" y="2514600"/>
            <a:ext cx="2514600" cy="2209800"/>
          </a:xfrm>
          <a:solidFill>
            <a:schemeClr val="accent1">
              <a:lumMod val="60000"/>
              <a:lumOff val="40000"/>
            </a:schemeClr>
          </a:solidFill>
        </p:spPr>
        <p:txBody>
          <a:bodyPr anchor="ctr"/>
          <a:lstStyle/>
          <a:p>
            <a:r>
              <a:rPr lang="en-US" dirty="0">
                <a:latin typeface="Century Gothic" panose="020B0502020202020204" pitchFamily="34" charset="0"/>
              </a:rPr>
              <a:t>Target storms followed by days of subfreezing </a:t>
            </a:r>
            <a:r>
              <a:rPr lang="en-US" dirty="0" smtClean="0">
                <a:latin typeface="Century Gothic" panose="020B0502020202020204" pitchFamily="34" charset="0"/>
              </a:rPr>
              <a:t>temperatures</a:t>
            </a:r>
            <a:endParaRPr lang="en-US" dirty="0">
              <a:latin typeface="Century Gothic" panose="020B0502020202020204" pitchFamily="34" charset="0"/>
            </a:endParaRPr>
          </a:p>
        </p:txBody>
      </p:sp>
      <p:sp>
        <p:nvSpPr>
          <p:cNvPr id="5" name="Slide Number Placeholder 4"/>
          <p:cNvSpPr>
            <a:spLocks noGrp="1"/>
          </p:cNvSpPr>
          <p:nvPr>
            <p:ph type="sldNum" sz="quarter" idx="4"/>
          </p:nvPr>
        </p:nvSpPr>
        <p:spPr/>
        <p:txBody>
          <a:bodyPr/>
          <a:lstStyle/>
          <a:p>
            <a:fld id="{E910D792-C0AE-4E50-A4F2-E451F87C23D1}" type="slidenum">
              <a:rPr lang="en-US" smtClean="0"/>
              <a:t>9</a:t>
            </a:fld>
            <a:endParaRPr lang="en-US"/>
          </a:p>
        </p:txBody>
      </p:sp>
      <p:sp>
        <p:nvSpPr>
          <p:cNvPr id="6" name="Title 3"/>
          <p:cNvSpPr txBox="1">
            <a:spLocks/>
          </p:cNvSpPr>
          <p:nvPr/>
        </p:nvSpPr>
        <p:spPr>
          <a:xfrm>
            <a:off x="-25454" y="0"/>
            <a:ext cx="9169454" cy="840533"/>
          </a:xfrm>
          <a:prstGeom prst="rect">
            <a:avLst/>
          </a:prstGeom>
          <a:solidFill>
            <a:schemeClr val="bg1">
              <a:alpha val="50000"/>
            </a:schemeClr>
          </a:solidFill>
        </p:spPr>
        <p:txBody>
          <a:bodyPr anchor="ct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74320"/>
            <a:r>
              <a:rPr lang="en-US" dirty="0" smtClean="0"/>
              <a:t>Goals</a:t>
            </a:r>
          </a:p>
        </p:txBody>
      </p:sp>
      <p:pic>
        <p:nvPicPr>
          <p:cNvPr id="1026" name="Picture 2" descr="C:\Users\hwye88q\AppData\Local\Microsoft\Windows\Temporary Internet Files\Content.Outlook\12B115ES\Image (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48" y="1828800"/>
            <a:ext cx="291465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891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C35680814BB43A11E9FB07D601FB4" ma:contentTypeVersion="2" ma:contentTypeDescription="Create a new document." ma:contentTypeScope="" ma:versionID="eec5cde7945ba053eb90ff92c76b596f">
  <xsd:schema xmlns:xsd="http://www.w3.org/2001/XMLSchema" xmlns:xs="http://www.w3.org/2001/XMLSchema" xmlns:p="http://schemas.microsoft.com/office/2006/metadata/properties" xmlns:ns1="http://schemas.microsoft.com/sharepoint/v3" xmlns:ns2="7ac1d05a-fc1e-4069-a527-ab4693b3d038" targetNamespace="http://schemas.microsoft.com/office/2006/metadata/properties" ma:root="true" ma:fieldsID="cda7576bbc4fe67a2cb7ad6bfa5bbd97" ns1:_="" ns2:_="">
    <xsd:import namespace="http://schemas.microsoft.com/sharepoint/v3"/>
    <xsd:import namespace="7ac1d05a-fc1e-4069-a527-ab4693b3d038"/>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c1d05a-fc1e-4069-a527-ab4693b3d038"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MigrationSourceURL xmlns="7ac1d05a-fc1e-4069-a527-ab4693b3d038"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01A31-CB2A-4839-A9AC-B558D3D07F12}"/>
</file>

<file path=customXml/itemProps2.xml><?xml version="1.0" encoding="utf-8"?>
<ds:datastoreItem xmlns:ds="http://schemas.openxmlformats.org/officeDocument/2006/customXml" ds:itemID="{26738765-A54A-4CA4-BDB3-6EDFD4E9E2A5}"/>
</file>

<file path=customXml/itemProps3.xml><?xml version="1.0" encoding="utf-8"?>
<ds:datastoreItem xmlns:ds="http://schemas.openxmlformats.org/officeDocument/2006/customXml" ds:itemID="{AAA16C22-8C39-48A6-AB31-F0B9F543F932}"/>
</file>

<file path=docProps/app.xml><?xml version="1.0" encoding="utf-8"?>
<Properties xmlns="http://schemas.openxmlformats.org/officeDocument/2006/extended-properties" xmlns:vt="http://schemas.openxmlformats.org/officeDocument/2006/docPropsVTypes">
  <TotalTime>15047</TotalTime>
  <Words>1016</Words>
  <Application>Microsoft Office PowerPoint</Application>
  <PresentationFormat>On-screen Show (4:3)</PresentationFormat>
  <Paragraphs>139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 Design</vt:lpstr>
      <vt:lpstr>Salt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Edelman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Template</dc:title>
  <dc:creator>Edelman</dc:creator>
  <cp:lastModifiedBy>Don Newell</cp:lastModifiedBy>
  <cp:revision>314</cp:revision>
  <cp:lastPrinted>2017-10-23T15:27:29Z</cp:lastPrinted>
  <dcterms:created xsi:type="dcterms:W3CDTF">2011-05-20T18:33:54Z</dcterms:created>
  <dcterms:modified xsi:type="dcterms:W3CDTF">2018-03-08T22:42:59Z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0x010100563C35680814BB43A11E9FB07D601FB4</vt:lpwstr>
  </property>
</Properties>
</file>