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59" r:id="rId5"/>
    <p:sldId id="257" r:id="rId6"/>
    <p:sldId id="258" r:id="rId7"/>
    <p:sldId id="265" r:id="rId8"/>
    <p:sldId id="267" r:id="rId9"/>
    <p:sldId id="266" r:id="rId10"/>
    <p:sldId id="268" r:id="rId11"/>
    <p:sldId id="269" r:id="rId12"/>
    <p:sldId id="263" r:id="rId13"/>
    <p:sldId id="276" r:id="rId14"/>
    <p:sldId id="271" r:id="rId15"/>
    <p:sldId id="274" r:id="rId16"/>
    <p:sldId id="272" r:id="rId17"/>
    <p:sldId id="273" r:id="rId18"/>
    <p:sldId id="275" r:id="rId19"/>
    <p:sldId id="262" r:id="rId20"/>
    <p:sldId id="278" r:id="rId21"/>
    <p:sldId id="261" r:id="rId22"/>
    <p:sldId id="270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41" autoAdjust="0"/>
  </p:normalViewPr>
  <p:slideViewPr>
    <p:cSldViewPr>
      <p:cViewPr>
        <p:scale>
          <a:sx n="75" d="100"/>
          <a:sy n="75" d="100"/>
        </p:scale>
        <p:origin x="-744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3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6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5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3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5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5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17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1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2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8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8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B7E5B-7552-47C2-AE8A-A8687F9BA867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1A7A-E85E-4FF6-8508-ADC3891170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4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75" y="1447800"/>
            <a:ext cx="8686800" cy="38862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2019 OACES Chip Seal Workshop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200" b="1" dirty="0" smtClean="0"/>
              <a:t>December 10, 2019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Slurry in conjunction with chip seals in cul-de-sacs and intersections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BONUS Content: 1” Overlay and Double Chip </a:t>
            </a:r>
            <a:r>
              <a:rPr lang="en-US" dirty="0"/>
              <a:t>Case </a:t>
            </a:r>
            <a:r>
              <a:rPr lang="en-US" dirty="0" smtClean="0"/>
              <a:t>Study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Worn Lap Joint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132108" cy="53490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1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Residents were happy!</a:t>
            </a:r>
          </a:p>
          <a:p>
            <a:r>
              <a:rPr lang="en-US" dirty="0" smtClean="0"/>
              <a:t>Chip seals outlast slurry in this scenario</a:t>
            </a:r>
          </a:p>
          <a:p>
            <a:r>
              <a:rPr lang="en-US" dirty="0" smtClean="0"/>
              <a:t>Chip seals better at concealing cracks</a:t>
            </a:r>
          </a:p>
          <a:p>
            <a:r>
              <a:rPr lang="en-US" dirty="0" smtClean="0"/>
              <a:t>Cost effective in this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9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1” Overlay + Double Chip: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traffic roads in disrepair PCI range 38-56</a:t>
            </a:r>
          </a:p>
          <a:p>
            <a:r>
              <a:rPr lang="en-US" dirty="0" smtClean="0"/>
              <a:t>Overlay budgets restricted to higher volume roads</a:t>
            </a:r>
          </a:p>
          <a:p>
            <a:r>
              <a:rPr lang="en-US" dirty="0" smtClean="0"/>
              <a:t>Operations dealing with complaints</a:t>
            </a:r>
          </a:p>
          <a:p>
            <a:r>
              <a:rPr lang="en-US" dirty="0" smtClean="0"/>
              <a:t>Operations wanted to prep for chip but only had a </a:t>
            </a:r>
            <a:r>
              <a:rPr lang="en-US" dirty="0"/>
              <a:t>L</a:t>
            </a:r>
            <a:r>
              <a:rPr lang="en-US" dirty="0" smtClean="0"/>
              <a:t>ayton box</a:t>
            </a:r>
          </a:p>
        </p:txBody>
      </p:sp>
    </p:spTree>
    <p:extLst>
      <p:ext uri="{BB962C8B-B14F-4D97-AF65-F5344CB8AC3E}">
        <p14:creationId xmlns:p14="http://schemas.microsoft.com/office/powerpoint/2010/main" val="38427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1” Overlay + Double </a:t>
            </a:r>
            <a:r>
              <a:rPr lang="en-US" dirty="0" smtClean="0"/>
              <a:t>Chip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1” overlay performed by contractor in 2005</a:t>
            </a:r>
          </a:p>
          <a:p>
            <a:r>
              <a:rPr lang="en-US" dirty="0" smtClean="0"/>
              <a:t>Level 2 ½” Asphalt Concrete Pavement</a:t>
            </a:r>
          </a:p>
          <a:p>
            <a:r>
              <a:rPr lang="en-US" dirty="0" smtClean="0"/>
              <a:t>Double </a:t>
            </a:r>
            <a:r>
              <a:rPr lang="en-US" dirty="0"/>
              <a:t>Chip applied the same summer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G:\Engineering\CapitalProjects\REDI\powerpoint\2019 Chip meeting\photos\Kaufman\20191203_144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0" y="255319"/>
            <a:ext cx="8229600" cy="6172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G:\Engineering\CapitalProjects\REDI\powerpoint\2019 Chip meeting\photos\Kaufman\20191203_144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172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G:\Engineering\CapitalProjects\REDI\powerpoint\2019 Chip meeting\photos\Kaufman\20191203_144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8" y="304800"/>
            <a:ext cx="8229600" cy="61722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G:\Engineering\CapitalProjects\REDI\powerpoint\2019 Chip meeting\photos\Sunnyview\20191203_151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0651" y="1097280"/>
            <a:ext cx="6339839" cy="4754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G:\Engineering\CapitalProjects\REDI\powerpoint\2019 Chip meeting\photos\Sunnyview\20191203_151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1” Overlay + Double Chip: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PCI 14 years later still 80-83</a:t>
            </a:r>
          </a:p>
          <a:p>
            <a:r>
              <a:rPr lang="en-US" dirty="0" smtClean="0"/>
              <a:t>Overlay results in smoother ride compared to multiple patches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76428"/>
              </p:ext>
            </p:extLst>
          </p:nvPr>
        </p:nvGraphicFramePr>
        <p:xfrm>
          <a:off x="381000" y="152400"/>
          <a:ext cx="8458200" cy="653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3" imgW="7543800" imgH="5829153" progId="AcroExch.Document.DC">
                  <p:embed/>
                </p:oleObj>
              </mc:Choice>
              <mc:Fallback>
                <p:oleObj name="Acrobat Document" r:id="rId3" imgW="7543800" imgH="58291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52400"/>
                        <a:ext cx="8458200" cy="653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03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52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96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Could we get away with a single chip</a:t>
            </a:r>
          </a:p>
          <a:p>
            <a:r>
              <a:rPr lang="en-US" dirty="0" smtClean="0"/>
              <a:t>Could we just do a 3/8” mix @ 1.5” depth- industry claims 3/8” mix is impervious due to higher oil content</a:t>
            </a:r>
          </a:p>
          <a:p>
            <a:r>
              <a:rPr lang="en-US" dirty="0" smtClean="0"/>
              <a:t>What would have happened with a chip as an interlayer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3/8” need chip sealed?</a:t>
            </a:r>
          </a:p>
          <a:p>
            <a:r>
              <a:rPr lang="en-US" dirty="0" smtClean="0"/>
              <a:t>Stayton Road overlaid 2019 using 3/8” ACP</a:t>
            </a:r>
          </a:p>
          <a:p>
            <a:r>
              <a:rPr lang="en-US" dirty="0" smtClean="0"/>
              <a:t>Already chip sealing on both ends of project</a:t>
            </a:r>
          </a:p>
          <a:p>
            <a:r>
              <a:rPr lang="en-US" dirty="0" smtClean="0"/>
              <a:t>We plan to chip ½ of the project and see what happens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Spencer Hohenshelt</a:t>
            </a:r>
          </a:p>
          <a:p>
            <a:pPr marL="0" indent="0" algn="ctr">
              <a:buNone/>
            </a:pPr>
            <a:r>
              <a:rPr lang="en-US" dirty="0" smtClean="0"/>
              <a:t>503-365-3138</a:t>
            </a:r>
          </a:p>
          <a:p>
            <a:pPr marL="0" indent="0" algn="ctr">
              <a:buNone/>
            </a:pPr>
            <a:r>
              <a:rPr lang="en-US" dirty="0" smtClean="0"/>
              <a:t>shohenshelt@co.marion.or.us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9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smtClean="0"/>
              <a:t>Why slurry?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r>
              <a:rPr lang="en-US" dirty="0" smtClean="0"/>
              <a:t>Difficulty of construction</a:t>
            </a:r>
          </a:p>
          <a:p>
            <a:r>
              <a:rPr lang="en-US" dirty="0" smtClean="0"/>
              <a:t>Raveling in turning zones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not chip everything?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733800"/>
            <a:ext cx="82296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Leaving untreated areas is unsightly</a:t>
            </a:r>
          </a:p>
          <a:p>
            <a:r>
              <a:rPr lang="en-US" dirty="0" smtClean="0"/>
              <a:t>Leaving untreated areas results in more distress </a:t>
            </a:r>
          </a:p>
          <a:p>
            <a:r>
              <a:rPr lang="en-US" dirty="0" smtClean="0"/>
              <a:t>Intersections need treatment! </a:t>
            </a:r>
          </a:p>
          <a:p>
            <a:r>
              <a:rPr lang="en-US" dirty="0" smtClean="0"/>
              <a:t>Relative low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Engineering\CapitalProjects\REDI\Web\webGrafix\secdes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9406"/>
            <a:ext cx="8412550" cy="42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2014 In-house chip seal $2.24 SY</a:t>
            </a:r>
          </a:p>
          <a:p>
            <a:r>
              <a:rPr lang="en-US" dirty="0" smtClean="0"/>
              <a:t>2014 Contract Cost for intersection and </a:t>
            </a:r>
            <a:r>
              <a:rPr lang="en-US" dirty="0"/>
              <a:t>c</a:t>
            </a:r>
            <a:r>
              <a:rPr lang="en-US" dirty="0" smtClean="0"/>
              <a:t>ul-de-sacs $1.65 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Before Slurry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:\Engineering\ProjectCentral\Projects\_CompletedProjects\2014 - LF\LF-SlurrySeal2014\ConstEng\Photos\20140625_133458 - slur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" y="1600200"/>
            <a:ext cx="8263466" cy="4648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1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</a:t>
            </a:r>
            <a:endParaRPr lang="en-US" dirty="0"/>
          </a:p>
        </p:txBody>
      </p:sp>
      <p:pic>
        <p:nvPicPr>
          <p:cNvPr id="3074" name="Picture 2" descr="G:\Engineering\CapitalProjects\REDI\powerpoint\2019 Chip meeting\photos\20191202_1241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12243"/>
          <a:stretch/>
        </p:blipFill>
        <p:spPr bwMode="auto">
          <a:xfrm>
            <a:off x="452284" y="1327355"/>
            <a:ext cx="8143076" cy="5356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7162800" cy="53721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36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 texture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284509" cy="54633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Cul-De-Sac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284508" cy="54633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7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74AD0E8-7743-4135-9507-7D866FCEFADE}"/>
</file>

<file path=customXml/itemProps2.xml><?xml version="1.0" encoding="utf-8"?>
<ds:datastoreItem xmlns:ds="http://schemas.openxmlformats.org/officeDocument/2006/customXml" ds:itemID="{9BA18E60-EA79-4663-8FF5-D75E55CE6C78}"/>
</file>

<file path=customXml/itemProps3.xml><?xml version="1.0" encoding="utf-8"?>
<ds:datastoreItem xmlns:ds="http://schemas.openxmlformats.org/officeDocument/2006/customXml" ds:itemID="{E4F6A2B1-4123-4C57-8D73-9E2592D4301C}"/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267</Words>
  <Application>Microsoft Office PowerPoint</Application>
  <PresentationFormat>On-screen Show (4:3)</PresentationFormat>
  <Paragraphs>50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Acrobat Document</vt:lpstr>
      <vt:lpstr>2019 OACES Chip Seal Workshop December 10, 2019  Slurry in conjunction with chip seals in cul-de-sacs and intersections  BONUS Content: 1” Overlay and Double Chip Case Study </vt:lpstr>
      <vt:lpstr>PowerPoint Presentation</vt:lpstr>
      <vt:lpstr>Why slurry?</vt:lpstr>
      <vt:lpstr>Costs</vt:lpstr>
      <vt:lpstr>2014 Before Slurry</vt:lpstr>
      <vt:lpstr>2019</vt:lpstr>
      <vt:lpstr>Intersection</vt:lpstr>
      <vt:lpstr>Close up texture</vt:lpstr>
      <vt:lpstr>Cul-De-Sac </vt:lpstr>
      <vt:lpstr>Worn Lap Joint</vt:lpstr>
      <vt:lpstr>Results</vt:lpstr>
      <vt:lpstr>1” Overlay + Double Chip: Why?</vt:lpstr>
      <vt:lpstr>1” Overlay + Double Chip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1” Overlay + Double Chip: Results</vt:lpstr>
      <vt:lpstr>PowerPoint Presentation</vt:lpstr>
      <vt:lpstr>Unknowns</vt:lpstr>
      <vt:lpstr>2020 Project</vt:lpstr>
      <vt:lpstr>Questions?</vt:lpstr>
    </vt:vector>
  </TitlesOfParts>
  <Company>Marion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Chip Meeting</dc:title>
  <dc:creator>Spencer Hohenshelt</dc:creator>
  <cp:lastModifiedBy>Spencer Hohenshelt</cp:lastModifiedBy>
  <cp:revision>33</cp:revision>
  <dcterms:created xsi:type="dcterms:W3CDTF">2019-10-31T20:18:36Z</dcterms:created>
  <dcterms:modified xsi:type="dcterms:W3CDTF">2019-12-10T15:38:15Z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